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6"/>
  </p:notesMasterIdLst>
  <p:sldIdLst>
    <p:sldId id="256" r:id="rId5"/>
  </p:sldIdLst>
  <p:sldSz cx="25199975" cy="359997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7937">
          <p15:clr>
            <a:srgbClr val="00FFFF"/>
          </p15:clr>
        </p15:guide>
        <p15:guide id="2" pos="454">
          <p15:clr>
            <a:srgbClr val="00FFFF"/>
          </p15:clr>
        </p15:guide>
        <p15:guide id="3" pos="15420">
          <p15:clr>
            <a:srgbClr val="00FFFF"/>
          </p15:clr>
        </p15:guide>
        <p15:guide id="4" orient="horz" pos="454">
          <p15:clr>
            <a:srgbClr val="00FFFF"/>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CB77C"/>
    <a:srgbClr val="2D48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D230E6-E6DC-6E43-9E6E-65368B57A44F}" v="2" dt="2026-04-23T21:47:56.1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22" d="100"/>
          <a:sy n="22" d="100"/>
        </p:scale>
        <p:origin x="2528" y="400"/>
      </p:cViewPr>
      <p:guideLst>
        <p:guide pos="7937"/>
        <p:guide pos="454"/>
        <p:guide pos="15420"/>
        <p:guide orient="horz" pos="45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29173" y="685800"/>
            <a:ext cx="2400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28850" y="685800"/>
            <a:ext cx="2400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859039" y="5211374"/>
            <a:ext cx="23481900" cy="14366400"/>
          </a:xfrm>
          <a:prstGeom prst="rect">
            <a:avLst/>
          </a:prstGeom>
        </p:spPr>
        <p:txBody>
          <a:bodyPr spcFirstLastPara="1" wrap="square" lIns="381275" tIns="381275" rIns="381275" bIns="381275" anchor="b" anchorCtr="0">
            <a:normAutofit/>
          </a:bodyPr>
          <a:lstStyle>
            <a:lvl1pPr lvl="0" algn="ctr">
              <a:spcBef>
                <a:spcPts val="0"/>
              </a:spcBef>
              <a:spcAft>
                <a:spcPts val="0"/>
              </a:spcAft>
              <a:buSzPts val="21700"/>
              <a:buNone/>
              <a:defRPr sz="21700"/>
            </a:lvl1pPr>
            <a:lvl2pPr lvl="1" algn="ctr">
              <a:spcBef>
                <a:spcPts val="0"/>
              </a:spcBef>
              <a:spcAft>
                <a:spcPts val="0"/>
              </a:spcAft>
              <a:buSzPts val="21700"/>
              <a:buNone/>
              <a:defRPr sz="21700"/>
            </a:lvl2pPr>
            <a:lvl3pPr lvl="2" algn="ctr">
              <a:spcBef>
                <a:spcPts val="0"/>
              </a:spcBef>
              <a:spcAft>
                <a:spcPts val="0"/>
              </a:spcAft>
              <a:buSzPts val="21700"/>
              <a:buNone/>
              <a:defRPr sz="21700"/>
            </a:lvl3pPr>
            <a:lvl4pPr lvl="3" algn="ctr">
              <a:spcBef>
                <a:spcPts val="0"/>
              </a:spcBef>
              <a:spcAft>
                <a:spcPts val="0"/>
              </a:spcAft>
              <a:buSzPts val="21700"/>
              <a:buNone/>
              <a:defRPr sz="21700"/>
            </a:lvl4pPr>
            <a:lvl5pPr lvl="4" algn="ctr">
              <a:spcBef>
                <a:spcPts val="0"/>
              </a:spcBef>
              <a:spcAft>
                <a:spcPts val="0"/>
              </a:spcAft>
              <a:buSzPts val="21700"/>
              <a:buNone/>
              <a:defRPr sz="21700"/>
            </a:lvl5pPr>
            <a:lvl6pPr lvl="5" algn="ctr">
              <a:spcBef>
                <a:spcPts val="0"/>
              </a:spcBef>
              <a:spcAft>
                <a:spcPts val="0"/>
              </a:spcAft>
              <a:buSzPts val="21700"/>
              <a:buNone/>
              <a:defRPr sz="21700"/>
            </a:lvl6pPr>
            <a:lvl7pPr lvl="6" algn="ctr">
              <a:spcBef>
                <a:spcPts val="0"/>
              </a:spcBef>
              <a:spcAft>
                <a:spcPts val="0"/>
              </a:spcAft>
              <a:buSzPts val="21700"/>
              <a:buNone/>
              <a:defRPr sz="21700"/>
            </a:lvl7pPr>
            <a:lvl8pPr lvl="7" algn="ctr">
              <a:spcBef>
                <a:spcPts val="0"/>
              </a:spcBef>
              <a:spcAft>
                <a:spcPts val="0"/>
              </a:spcAft>
              <a:buSzPts val="21700"/>
              <a:buNone/>
              <a:defRPr sz="21700"/>
            </a:lvl8pPr>
            <a:lvl9pPr lvl="8" algn="ctr">
              <a:spcBef>
                <a:spcPts val="0"/>
              </a:spcBef>
              <a:spcAft>
                <a:spcPts val="0"/>
              </a:spcAft>
              <a:buSzPts val="21700"/>
              <a:buNone/>
              <a:defRPr sz="21700"/>
            </a:lvl9pPr>
          </a:lstStyle>
          <a:p>
            <a:endParaRPr/>
          </a:p>
        </p:txBody>
      </p:sp>
      <p:sp>
        <p:nvSpPr>
          <p:cNvPr id="11" name="Google Shape;11;p2"/>
          <p:cNvSpPr txBox="1">
            <a:spLocks noGrp="1"/>
          </p:cNvSpPr>
          <p:nvPr>
            <p:ph type="subTitle" idx="1"/>
          </p:nvPr>
        </p:nvSpPr>
        <p:spPr>
          <a:xfrm>
            <a:off x="859016" y="19836395"/>
            <a:ext cx="23481900" cy="5547600"/>
          </a:xfrm>
          <a:prstGeom prst="rect">
            <a:avLst/>
          </a:prstGeom>
        </p:spPr>
        <p:txBody>
          <a:bodyPr spcFirstLastPara="1" wrap="square" lIns="381275" tIns="381275" rIns="381275" bIns="381275" anchor="t" anchorCtr="0">
            <a:normAutofit/>
          </a:bodyPr>
          <a:lstStyle>
            <a:lvl1pPr lvl="0" algn="ctr">
              <a:lnSpc>
                <a:spcPct val="100000"/>
              </a:lnSpc>
              <a:spcBef>
                <a:spcPts val="0"/>
              </a:spcBef>
              <a:spcAft>
                <a:spcPts val="0"/>
              </a:spcAft>
              <a:buSzPts val="11700"/>
              <a:buNone/>
              <a:defRPr sz="11700"/>
            </a:lvl1pPr>
            <a:lvl2pPr lvl="1" algn="ctr">
              <a:lnSpc>
                <a:spcPct val="100000"/>
              </a:lnSpc>
              <a:spcBef>
                <a:spcPts val="0"/>
              </a:spcBef>
              <a:spcAft>
                <a:spcPts val="0"/>
              </a:spcAft>
              <a:buSzPts val="11700"/>
              <a:buNone/>
              <a:defRPr sz="11700"/>
            </a:lvl2pPr>
            <a:lvl3pPr lvl="2" algn="ctr">
              <a:lnSpc>
                <a:spcPct val="100000"/>
              </a:lnSpc>
              <a:spcBef>
                <a:spcPts val="0"/>
              </a:spcBef>
              <a:spcAft>
                <a:spcPts val="0"/>
              </a:spcAft>
              <a:buSzPts val="11700"/>
              <a:buNone/>
              <a:defRPr sz="11700"/>
            </a:lvl3pPr>
            <a:lvl4pPr lvl="3" algn="ctr">
              <a:lnSpc>
                <a:spcPct val="100000"/>
              </a:lnSpc>
              <a:spcBef>
                <a:spcPts val="0"/>
              </a:spcBef>
              <a:spcAft>
                <a:spcPts val="0"/>
              </a:spcAft>
              <a:buSzPts val="11700"/>
              <a:buNone/>
              <a:defRPr sz="11700"/>
            </a:lvl4pPr>
            <a:lvl5pPr lvl="4" algn="ctr">
              <a:lnSpc>
                <a:spcPct val="100000"/>
              </a:lnSpc>
              <a:spcBef>
                <a:spcPts val="0"/>
              </a:spcBef>
              <a:spcAft>
                <a:spcPts val="0"/>
              </a:spcAft>
              <a:buSzPts val="11700"/>
              <a:buNone/>
              <a:defRPr sz="11700"/>
            </a:lvl5pPr>
            <a:lvl6pPr lvl="5" algn="ctr">
              <a:lnSpc>
                <a:spcPct val="100000"/>
              </a:lnSpc>
              <a:spcBef>
                <a:spcPts val="0"/>
              </a:spcBef>
              <a:spcAft>
                <a:spcPts val="0"/>
              </a:spcAft>
              <a:buSzPts val="11700"/>
              <a:buNone/>
              <a:defRPr sz="11700"/>
            </a:lvl6pPr>
            <a:lvl7pPr lvl="6" algn="ctr">
              <a:lnSpc>
                <a:spcPct val="100000"/>
              </a:lnSpc>
              <a:spcBef>
                <a:spcPts val="0"/>
              </a:spcBef>
              <a:spcAft>
                <a:spcPts val="0"/>
              </a:spcAft>
              <a:buSzPts val="11700"/>
              <a:buNone/>
              <a:defRPr sz="11700"/>
            </a:lvl7pPr>
            <a:lvl8pPr lvl="7" algn="ctr">
              <a:lnSpc>
                <a:spcPct val="100000"/>
              </a:lnSpc>
              <a:spcBef>
                <a:spcPts val="0"/>
              </a:spcBef>
              <a:spcAft>
                <a:spcPts val="0"/>
              </a:spcAft>
              <a:buSzPts val="11700"/>
              <a:buNone/>
              <a:defRPr sz="11700"/>
            </a:lvl8pPr>
            <a:lvl9pPr lvl="8" algn="ctr">
              <a:lnSpc>
                <a:spcPct val="100000"/>
              </a:lnSpc>
              <a:spcBef>
                <a:spcPts val="0"/>
              </a:spcBef>
              <a:spcAft>
                <a:spcPts val="0"/>
              </a:spcAft>
              <a:buSzPts val="11700"/>
              <a:buNone/>
              <a:defRPr sz="11700"/>
            </a:lvl9pPr>
          </a:lstStyle>
          <a:p>
            <a:endParaRPr/>
          </a:p>
        </p:txBody>
      </p:sp>
      <p:sp>
        <p:nvSpPr>
          <p:cNvPr id="12" name="Google Shape;12;p2"/>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859016" y="15054068"/>
            <a:ext cx="23481900" cy="5892000"/>
          </a:xfrm>
          <a:prstGeom prst="rect">
            <a:avLst/>
          </a:prstGeom>
        </p:spPr>
        <p:txBody>
          <a:bodyPr spcFirstLastPara="1" wrap="square" lIns="381275" tIns="381275" rIns="381275" bIns="381275" anchor="ctr" anchorCtr="0">
            <a:normAutofit/>
          </a:bodyPr>
          <a:lstStyle>
            <a:lvl1pPr lvl="0" algn="ctr">
              <a:spcBef>
                <a:spcPts val="0"/>
              </a:spcBef>
              <a:spcAft>
                <a:spcPts val="0"/>
              </a:spcAft>
              <a:buSzPts val="15000"/>
              <a:buNone/>
              <a:defRPr sz="15000"/>
            </a:lvl1pPr>
            <a:lvl2pPr lvl="1" algn="ctr">
              <a:spcBef>
                <a:spcPts val="0"/>
              </a:spcBef>
              <a:spcAft>
                <a:spcPts val="0"/>
              </a:spcAft>
              <a:buSzPts val="15000"/>
              <a:buNone/>
              <a:defRPr sz="15000"/>
            </a:lvl2pPr>
            <a:lvl3pPr lvl="2" algn="ctr">
              <a:spcBef>
                <a:spcPts val="0"/>
              </a:spcBef>
              <a:spcAft>
                <a:spcPts val="0"/>
              </a:spcAft>
              <a:buSzPts val="15000"/>
              <a:buNone/>
              <a:defRPr sz="15000"/>
            </a:lvl3pPr>
            <a:lvl4pPr lvl="3" algn="ctr">
              <a:spcBef>
                <a:spcPts val="0"/>
              </a:spcBef>
              <a:spcAft>
                <a:spcPts val="0"/>
              </a:spcAft>
              <a:buSzPts val="15000"/>
              <a:buNone/>
              <a:defRPr sz="15000"/>
            </a:lvl4pPr>
            <a:lvl5pPr lvl="4" algn="ctr">
              <a:spcBef>
                <a:spcPts val="0"/>
              </a:spcBef>
              <a:spcAft>
                <a:spcPts val="0"/>
              </a:spcAft>
              <a:buSzPts val="15000"/>
              <a:buNone/>
              <a:defRPr sz="15000"/>
            </a:lvl5pPr>
            <a:lvl6pPr lvl="5" algn="ctr">
              <a:spcBef>
                <a:spcPts val="0"/>
              </a:spcBef>
              <a:spcAft>
                <a:spcPts val="0"/>
              </a:spcAft>
              <a:buSzPts val="15000"/>
              <a:buNone/>
              <a:defRPr sz="15000"/>
            </a:lvl6pPr>
            <a:lvl7pPr lvl="6" algn="ctr">
              <a:spcBef>
                <a:spcPts val="0"/>
              </a:spcBef>
              <a:spcAft>
                <a:spcPts val="0"/>
              </a:spcAft>
              <a:buSzPts val="15000"/>
              <a:buNone/>
              <a:defRPr sz="15000"/>
            </a:lvl7pPr>
            <a:lvl8pPr lvl="7" algn="ctr">
              <a:spcBef>
                <a:spcPts val="0"/>
              </a:spcBef>
              <a:spcAft>
                <a:spcPts val="0"/>
              </a:spcAft>
              <a:buSzPts val="15000"/>
              <a:buNone/>
              <a:defRPr sz="15000"/>
            </a:lvl8pPr>
            <a:lvl9pPr lvl="8" algn="ctr">
              <a:spcBef>
                <a:spcPts val="0"/>
              </a:spcBef>
              <a:spcAft>
                <a:spcPts val="0"/>
              </a:spcAft>
              <a:buSzPts val="15000"/>
              <a:buNone/>
              <a:defRPr sz="15000"/>
            </a:lvl9pPr>
          </a:lstStyle>
          <a:p>
            <a:endParaRPr/>
          </a:p>
        </p:txBody>
      </p:sp>
      <p:sp>
        <p:nvSpPr>
          <p:cNvPr id="15" name="Google Shape;15;p3"/>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859016" y="3114786"/>
            <a:ext cx="23481900" cy="4008300"/>
          </a:xfrm>
          <a:prstGeom prst="rect">
            <a:avLst/>
          </a:prstGeom>
        </p:spPr>
        <p:txBody>
          <a:bodyPr spcFirstLastPara="1" wrap="square" lIns="381275" tIns="381275" rIns="381275" bIns="381275" anchor="t" anchorCtr="0">
            <a:normAutofit/>
          </a:bodyPr>
          <a:lstStyle>
            <a:lvl1pPr lvl="0">
              <a:spcBef>
                <a:spcPts val="0"/>
              </a:spcBef>
              <a:spcAft>
                <a:spcPts val="0"/>
              </a:spcAft>
              <a:buSzPts val="11700"/>
              <a:buNone/>
              <a:defRPr/>
            </a:lvl1pPr>
            <a:lvl2pPr lvl="1">
              <a:spcBef>
                <a:spcPts val="0"/>
              </a:spcBef>
              <a:spcAft>
                <a:spcPts val="0"/>
              </a:spcAft>
              <a:buSzPts val="11700"/>
              <a:buNone/>
              <a:defRPr/>
            </a:lvl2pPr>
            <a:lvl3pPr lvl="2">
              <a:spcBef>
                <a:spcPts val="0"/>
              </a:spcBef>
              <a:spcAft>
                <a:spcPts val="0"/>
              </a:spcAft>
              <a:buSzPts val="11700"/>
              <a:buNone/>
              <a:defRPr/>
            </a:lvl3pPr>
            <a:lvl4pPr lvl="3">
              <a:spcBef>
                <a:spcPts val="0"/>
              </a:spcBef>
              <a:spcAft>
                <a:spcPts val="0"/>
              </a:spcAft>
              <a:buSzPts val="11700"/>
              <a:buNone/>
              <a:defRPr/>
            </a:lvl4pPr>
            <a:lvl5pPr lvl="4">
              <a:spcBef>
                <a:spcPts val="0"/>
              </a:spcBef>
              <a:spcAft>
                <a:spcPts val="0"/>
              </a:spcAft>
              <a:buSzPts val="11700"/>
              <a:buNone/>
              <a:defRPr/>
            </a:lvl5pPr>
            <a:lvl6pPr lvl="5">
              <a:spcBef>
                <a:spcPts val="0"/>
              </a:spcBef>
              <a:spcAft>
                <a:spcPts val="0"/>
              </a:spcAft>
              <a:buSzPts val="11700"/>
              <a:buNone/>
              <a:defRPr/>
            </a:lvl6pPr>
            <a:lvl7pPr lvl="6">
              <a:spcBef>
                <a:spcPts val="0"/>
              </a:spcBef>
              <a:spcAft>
                <a:spcPts val="0"/>
              </a:spcAft>
              <a:buSzPts val="11700"/>
              <a:buNone/>
              <a:defRPr/>
            </a:lvl7pPr>
            <a:lvl8pPr lvl="7">
              <a:spcBef>
                <a:spcPts val="0"/>
              </a:spcBef>
              <a:spcAft>
                <a:spcPts val="0"/>
              </a:spcAft>
              <a:buSzPts val="11700"/>
              <a:buNone/>
              <a:defRPr/>
            </a:lvl8pPr>
            <a:lvl9pPr lvl="8">
              <a:spcBef>
                <a:spcPts val="0"/>
              </a:spcBef>
              <a:spcAft>
                <a:spcPts val="0"/>
              </a:spcAft>
              <a:buSzPts val="11700"/>
              <a:buNone/>
              <a:defRPr/>
            </a:lvl9pPr>
          </a:lstStyle>
          <a:p>
            <a:endParaRPr/>
          </a:p>
        </p:txBody>
      </p:sp>
      <p:sp>
        <p:nvSpPr>
          <p:cNvPr id="18" name="Google Shape;18;p4"/>
          <p:cNvSpPr txBox="1">
            <a:spLocks noGrp="1"/>
          </p:cNvSpPr>
          <p:nvPr>
            <p:ph type="body" idx="1"/>
          </p:nvPr>
        </p:nvSpPr>
        <p:spPr>
          <a:xfrm>
            <a:off x="859016" y="8066317"/>
            <a:ext cx="23481900" cy="23911800"/>
          </a:xfrm>
          <a:prstGeom prst="rect">
            <a:avLst/>
          </a:prstGeom>
        </p:spPr>
        <p:txBody>
          <a:bodyPr spcFirstLastPara="1" wrap="square" lIns="381275" tIns="381275" rIns="381275" bIns="381275" anchor="t" anchorCtr="0">
            <a:normAutofit/>
          </a:bodyPr>
          <a:lstStyle>
            <a:lvl1pPr marL="457200" lvl="0" indent="-704850">
              <a:spcBef>
                <a:spcPts val="0"/>
              </a:spcBef>
              <a:spcAft>
                <a:spcPts val="0"/>
              </a:spcAft>
              <a:buSzPts val="7500"/>
              <a:buChar char="●"/>
              <a:defRPr/>
            </a:lvl1pPr>
            <a:lvl2pPr marL="914400" lvl="1" indent="-596900">
              <a:spcBef>
                <a:spcPts val="0"/>
              </a:spcBef>
              <a:spcAft>
                <a:spcPts val="0"/>
              </a:spcAft>
              <a:buSzPts val="5800"/>
              <a:buChar char="○"/>
              <a:defRPr/>
            </a:lvl2pPr>
            <a:lvl3pPr marL="1371600" lvl="2" indent="-596900">
              <a:spcBef>
                <a:spcPts val="0"/>
              </a:spcBef>
              <a:spcAft>
                <a:spcPts val="0"/>
              </a:spcAft>
              <a:buSzPts val="5800"/>
              <a:buChar char="■"/>
              <a:defRPr/>
            </a:lvl3pPr>
            <a:lvl4pPr marL="1828800" lvl="3" indent="-596900">
              <a:spcBef>
                <a:spcPts val="0"/>
              </a:spcBef>
              <a:spcAft>
                <a:spcPts val="0"/>
              </a:spcAft>
              <a:buSzPts val="5800"/>
              <a:buChar char="●"/>
              <a:defRPr/>
            </a:lvl4pPr>
            <a:lvl5pPr marL="2286000" lvl="4" indent="-596900">
              <a:spcBef>
                <a:spcPts val="0"/>
              </a:spcBef>
              <a:spcAft>
                <a:spcPts val="0"/>
              </a:spcAft>
              <a:buSzPts val="5800"/>
              <a:buChar char="○"/>
              <a:defRPr/>
            </a:lvl5pPr>
            <a:lvl6pPr marL="2743200" lvl="5" indent="-596900">
              <a:spcBef>
                <a:spcPts val="0"/>
              </a:spcBef>
              <a:spcAft>
                <a:spcPts val="0"/>
              </a:spcAft>
              <a:buSzPts val="5800"/>
              <a:buChar char="■"/>
              <a:defRPr/>
            </a:lvl6pPr>
            <a:lvl7pPr marL="3200400" lvl="6" indent="-596900">
              <a:spcBef>
                <a:spcPts val="0"/>
              </a:spcBef>
              <a:spcAft>
                <a:spcPts val="0"/>
              </a:spcAft>
              <a:buSzPts val="5800"/>
              <a:buChar char="●"/>
              <a:defRPr/>
            </a:lvl7pPr>
            <a:lvl8pPr marL="3657600" lvl="7" indent="-596900">
              <a:spcBef>
                <a:spcPts val="0"/>
              </a:spcBef>
              <a:spcAft>
                <a:spcPts val="0"/>
              </a:spcAft>
              <a:buSzPts val="5800"/>
              <a:buChar char="○"/>
              <a:defRPr/>
            </a:lvl8pPr>
            <a:lvl9pPr marL="4114800" lvl="8" indent="-596900">
              <a:spcBef>
                <a:spcPts val="0"/>
              </a:spcBef>
              <a:spcAft>
                <a:spcPts val="0"/>
              </a:spcAft>
              <a:buSzPts val="5800"/>
              <a:buChar char="■"/>
              <a:defRPr/>
            </a:lvl9pPr>
          </a:lstStyle>
          <a:p>
            <a:endParaRPr/>
          </a:p>
        </p:txBody>
      </p:sp>
      <p:sp>
        <p:nvSpPr>
          <p:cNvPr id="19" name="Google Shape;19;p4"/>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859016" y="3114786"/>
            <a:ext cx="23481900" cy="4008300"/>
          </a:xfrm>
          <a:prstGeom prst="rect">
            <a:avLst/>
          </a:prstGeom>
        </p:spPr>
        <p:txBody>
          <a:bodyPr spcFirstLastPara="1" wrap="square" lIns="381275" tIns="381275" rIns="381275" bIns="381275" anchor="t" anchorCtr="0">
            <a:normAutofit/>
          </a:bodyPr>
          <a:lstStyle>
            <a:lvl1pPr lvl="0">
              <a:spcBef>
                <a:spcPts val="0"/>
              </a:spcBef>
              <a:spcAft>
                <a:spcPts val="0"/>
              </a:spcAft>
              <a:buSzPts val="11700"/>
              <a:buNone/>
              <a:defRPr/>
            </a:lvl1pPr>
            <a:lvl2pPr lvl="1">
              <a:spcBef>
                <a:spcPts val="0"/>
              </a:spcBef>
              <a:spcAft>
                <a:spcPts val="0"/>
              </a:spcAft>
              <a:buSzPts val="11700"/>
              <a:buNone/>
              <a:defRPr/>
            </a:lvl2pPr>
            <a:lvl3pPr lvl="2">
              <a:spcBef>
                <a:spcPts val="0"/>
              </a:spcBef>
              <a:spcAft>
                <a:spcPts val="0"/>
              </a:spcAft>
              <a:buSzPts val="11700"/>
              <a:buNone/>
              <a:defRPr/>
            </a:lvl3pPr>
            <a:lvl4pPr lvl="3">
              <a:spcBef>
                <a:spcPts val="0"/>
              </a:spcBef>
              <a:spcAft>
                <a:spcPts val="0"/>
              </a:spcAft>
              <a:buSzPts val="11700"/>
              <a:buNone/>
              <a:defRPr/>
            </a:lvl4pPr>
            <a:lvl5pPr lvl="4">
              <a:spcBef>
                <a:spcPts val="0"/>
              </a:spcBef>
              <a:spcAft>
                <a:spcPts val="0"/>
              </a:spcAft>
              <a:buSzPts val="11700"/>
              <a:buNone/>
              <a:defRPr/>
            </a:lvl5pPr>
            <a:lvl6pPr lvl="5">
              <a:spcBef>
                <a:spcPts val="0"/>
              </a:spcBef>
              <a:spcAft>
                <a:spcPts val="0"/>
              </a:spcAft>
              <a:buSzPts val="11700"/>
              <a:buNone/>
              <a:defRPr/>
            </a:lvl6pPr>
            <a:lvl7pPr lvl="6">
              <a:spcBef>
                <a:spcPts val="0"/>
              </a:spcBef>
              <a:spcAft>
                <a:spcPts val="0"/>
              </a:spcAft>
              <a:buSzPts val="11700"/>
              <a:buNone/>
              <a:defRPr/>
            </a:lvl7pPr>
            <a:lvl8pPr lvl="7">
              <a:spcBef>
                <a:spcPts val="0"/>
              </a:spcBef>
              <a:spcAft>
                <a:spcPts val="0"/>
              </a:spcAft>
              <a:buSzPts val="11700"/>
              <a:buNone/>
              <a:defRPr/>
            </a:lvl8pPr>
            <a:lvl9pPr lvl="8">
              <a:spcBef>
                <a:spcPts val="0"/>
              </a:spcBef>
              <a:spcAft>
                <a:spcPts val="0"/>
              </a:spcAft>
              <a:buSzPts val="11700"/>
              <a:buNone/>
              <a:defRPr/>
            </a:lvl9pPr>
          </a:lstStyle>
          <a:p>
            <a:endParaRPr/>
          </a:p>
        </p:txBody>
      </p:sp>
      <p:sp>
        <p:nvSpPr>
          <p:cNvPr id="22" name="Google Shape;22;p5"/>
          <p:cNvSpPr txBox="1">
            <a:spLocks noGrp="1"/>
          </p:cNvSpPr>
          <p:nvPr>
            <p:ph type="body" idx="1"/>
          </p:nvPr>
        </p:nvSpPr>
        <p:spPr>
          <a:xfrm>
            <a:off x="859016" y="8066317"/>
            <a:ext cx="11023200" cy="23911800"/>
          </a:xfrm>
          <a:prstGeom prst="rect">
            <a:avLst/>
          </a:prstGeom>
        </p:spPr>
        <p:txBody>
          <a:bodyPr spcFirstLastPara="1" wrap="square" lIns="381275" tIns="381275" rIns="381275" bIns="381275" anchor="t" anchorCtr="0">
            <a:normAutofit/>
          </a:bodyPr>
          <a:lstStyle>
            <a:lvl1pPr marL="457200" lvl="0" indent="-596900">
              <a:spcBef>
                <a:spcPts val="0"/>
              </a:spcBef>
              <a:spcAft>
                <a:spcPts val="0"/>
              </a:spcAft>
              <a:buSzPts val="5800"/>
              <a:buChar char="●"/>
              <a:defRPr sz="5800"/>
            </a:lvl1pPr>
            <a:lvl2pPr marL="914400" lvl="1" indent="-546100">
              <a:spcBef>
                <a:spcPts val="0"/>
              </a:spcBef>
              <a:spcAft>
                <a:spcPts val="0"/>
              </a:spcAft>
              <a:buSzPts val="5000"/>
              <a:buChar char="○"/>
              <a:defRPr sz="5000"/>
            </a:lvl2pPr>
            <a:lvl3pPr marL="1371600" lvl="2" indent="-546100">
              <a:spcBef>
                <a:spcPts val="0"/>
              </a:spcBef>
              <a:spcAft>
                <a:spcPts val="0"/>
              </a:spcAft>
              <a:buSzPts val="5000"/>
              <a:buChar char="■"/>
              <a:defRPr sz="5000"/>
            </a:lvl3pPr>
            <a:lvl4pPr marL="1828800" lvl="3" indent="-546100">
              <a:spcBef>
                <a:spcPts val="0"/>
              </a:spcBef>
              <a:spcAft>
                <a:spcPts val="0"/>
              </a:spcAft>
              <a:buSzPts val="5000"/>
              <a:buChar char="●"/>
              <a:defRPr sz="5000"/>
            </a:lvl4pPr>
            <a:lvl5pPr marL="2286000" lvl="4" indent="-546100">
              <a:spcBef>
                <a:spcPts val="0"/>
              </a:spcBef>
              <a:spcAft>
                <a:spcPts val="0"/>
              </a:spcAft>
              <a:buSzPts val="5000"/>
              <a:buChar char="○"/>
              <a:defRPr sz="5000"/>
            </a:lvl5pPr>
            <a:lvl6pPr marL="2743200" lvl="5" indent="-546100">
              <a:spcBef>
                <a:spcPts val="0"/>
              </a:spcBef>
              <a:spcAft>
                <a:spcPts val="0"/>
              </a:spcAft>
              <a:buSzPts val="5000"/>
              <a:buChar char="■"/>
              <a:defRPr sz="5000"/>
            </a:lvl6pPr>
            <a:lvl7pPr marL="3200400" lvl="6" indent="-546100">
              <a:spcBef>
                <a:spcPts val="0"/>
              </a:spcBef>
              <a:spcAft>
                <a:spcPts val="0"/>
              </a:spcAft>
              <a:buSzPts val="5000"/>
              <a:buChar char="●"/>
              <a:defRPr sz="5000"/>
            </a:lvl7pPr>
            <a:lvl8pPr marL="3657600" lvl="7" indent="-546100">
              <a:spcBef>
                <a:spcPts val="0"/>
              </a:spcBef>
              <a:spcAft>
                <a:spcPts val="0"/>
              </a:spcAft>
              <a:buSzPts val="5000"/>
              <a:buChar char="○"/>
              <a:defRPr sz="5000"/>
            </a:lvl8pPr>
            <a:lvl9pPr marL="4114800" lvl="8" indent="-546100">
              <a:spcBef>
                <a:spcPts val="0"/>
              </a:spcBef>
              <a:spcAft>
                <a:spcPts val="0"/>
              </a:spcAft>
              <a:buSzPts val="5000"/>
              <a:buChar char="■"/>
              <a:defRPr sz="5000"/>
            </a:lvl9pPr>
          </a:lstStyle>
          <a:p>
            <a:endParaRPr/>
          </a:p>
        </p:txBody>
      </p:sp>
      <p:sp>
        <p:nvSpPr>
          <p:cNvPr id="23" name="Google Shape;23;p5"/>
          <p:cNvSpPr txBox="1">
            <a:spLocks noGrp="1"/>
          </p:cNvSpPr>
          <p:nvPr>
            <p:ph type="body" idx="2"/>
          </p:nvPr>
        </p:nvSpPr>
        <p:spPr>
          <a:xfrm>
            <a:off x="13317638" y="8066317"/>
            <a:ext cx="11023200" cy="23911800"/>
          </a:xfrm>
          <a:prstGeom prst="rect">
            <a:avLst/>
          </a:prstGeom>
        </p:spPr>
        <p:txBody>
          <a:bodyPr spcFirstLastPara="1" wrap="square" lIns="381275" tIns="381275" rIns="381275" bIns="381275" anchor="t" anchorCtr="0">
            <a:normAutofit/>
          </a:bodyPr>
          <a:lstStyle>
            <a:lvl1pPr marL="457200" lvl="0" indent="-596900">
              <a:spcBef>
                <a:spcPts val="0"/>
              </a:spcBef>
              <a:spcAft>
                <a:spcPts val="0"/>
              </a:spcAft>
              <a:buSzPts val="5800"/>
              <a:buChar char="●"/>
              <a:defRPr sz="5800"/>
            </a:lvl1pPr>
            <a:lvl2pPr marL="914400" lvl="1" indent="-546100">
              <a:spcBef>
                <a:spcPts val="0"/>
              </a:spcBef>
              <a:spcAft>
                <a:spcPts val="0"/>
              </a:spcAft>
              <a:buSzPts val="5000"/>
              <a:buChar char="○"/>
              <a:defRPr sz="5000"/>
            </a:lvl2pPr>
            <a:lvl3pPr marL="1371600" lvl="2" indent="-546100">
              <a:spcBef>
                <a:spcPts val="0"/>
              </a:spcBef>
              <a:spcAft>
                <a:spcPts val="0"/>
              </a:spcAft>
              <a:buSzPts val="5000"/>
              <a:buChar char="■"/>
              <a:defRPr sz="5000"/>
            </a:lvl3pPr>
            <a:lvl4pPr marL="1828800" lvl="3" indent="-546100">
              <a:spcBef>
                <a:spcPts val="0"/>
              </a:spcBef>
              <a:spcAft>
                <a:spcPts val="0"/>
              </a:spcAft>
              <a:buSzPts val="5000"/>
              <a:buChar char="●"/>
              <a:defRPr sz="5000"/>
            </a:lvl4pPr>
            <a:lvl5pPr marL="2286000" lvl="4" indent="-546100">
              <a:spcBef>
                <a:spcPts val="0"/>
              </a:spcBef>
              <a:spcAft>
                <a:spcPts val="0"/>
              </a:spcAft>
              <a:buSzPts val="5000"/>
              <a:buChar char="○"/>
              <a:defRPr sz="5000"/>
            </a:lvl5pPr>
            <a:lvl6pPr marL="2743200" lvl="5" indent="-546100">
              <a:spcBef>
                <a:spcPts val="0"/>
              </a:spcBef>
              <a:spcAft>
                <a:spcPts val="0"/>
              </a:spcAft>
              <a:buSzPts val="5000"/>
              <a:buChar char="■"/>
              <a:defRPr sz="5000"/>
            </a:lvl6pPr>
            <a:lvl7pPr marL="3200400" lvl="6" indent="-546100">
              <a:spcBef>
                <a:spcPts val="0"/>
              </a:spcBef>
              <a:spcAft>
                <a:spcPts val="0"/>
              </a:spcAft>
              <a:buSzPts val="5000"/>
              <a:buChar char="●"/>
              <a:defRPr sz="5000"/>
            </a:lvl7pPr>
            <a:lvl8pPr marL="3657600" lvl="7" indent="-546100">
              <a:spcBef>
                <a:spcPts val="0"/>
              </a:spcBef>
              <a:spcAft>
                <a:spcPts val="0"/>
              </a:spcAft>
              <a:buSzPts val="5000"/>
              <a:buChar char="○"/>
              <a:defRPr sz="5000"/>
            </a:lvl8pPr>
            <a:lvl9pPr marL="4114800" lvl="8" indent="-546100">
              <a:spcBef>
                <a:spcPts val="0"/>
              </a:spcBef>
              <a:spcAft>
                <a:spcPts val="0"/>
              </a:spcAft>
              <a:buSzPts val="5000"/>
              <a:buChar char="■"/>
              <a:defRPr sz="5000"/>
            </a:lvl9pPr>
          </a:lstStyle>
          <a:p>
            <a:endParaRPr/>
          </a:p>
        </p:txBody>
      </p:sp>
      <p:sp>
        <p:nvSpPr>
          <p:cNvPr id="24" name="Google Shape;24;p5"/>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859016" y="3114786"/>
            <a:ext cx="23481900" cy="4008300"/>
          </a:xfrm>
          <a:prstGeom prst="rect">
            <a:avLst/>
          </a:prstGeom>
        </p:spPr>
        <p:txBody>
          <a:bodyPr spcFirstLastPara="1" wrap="square" lIns="381275" tIns="381275" rIns="381275" bIns="381275" anchor="t" anchorCtr="0">
            <a:normAutofit/>
          </a:bodyPr>
          <a:lstStyle>
            <a:lvl1pPr lvl="0">
              <a:spcBef>
                <a:spcPts val="0"/>
              </a:spcBef>
              <a:spcAft>
                <a:spcPts val="0"/>
              </a:spcAft>
              <a:buSzPts val="11700"/>
              <a:buNone/>
              <a:defRPr/>
            </a:lvl1pPr>
            <a:lvl2pPr lvl="1">
              <a:spcBef>
                <a:spcPts val="0"/>
              </a:spcBef>
              <a:spcAft>
                <a:spcPts val="0"/>
              </a:spcAft>
              <a:buSzPts val="11700"/>
              <a:buNone/>
              <a:defRPr/>
            </a:lvl2pPr>
            <a:lvl3pPr lvl="2">
              <a:spcBef>
                <a:spcPts val="0"/>
              </a:spcBef>
              <a:spcAft>
                <a:spcPts val="0"/>
              </a:spcAft>
              <a:buSzPts val="11700"/>
              <a:buNone/>
              <a:defRPr/>
            </a:lvl3pPr>
            <a:lvl4pPr lvl="3">
              <a:spcBef>
                <a:spcPts val="0"/>
              </a:spcBef>
              <a:spcAft>
                <a:spcPts val="0"/>
              </a:spcAft>
              <a:buSzPts val="11700"/>
              <a:buNone/>
              <a:defRPr/>
            </a:lvl4pPr>
            <a:lvl5pPr lvl="4">
              <a:spcBef>
                <a:spcPts val="0"/>
              </a:spcBef>
              <a:spcAft>
                <a:spcPts val="0"/>
              </a:spcAft>
              <a:buSzPts val="11700"/>
              <a:buNone/>
              <a:defRPr/>
            </a:lvl5pPr>
            <a:lvl6pPr lvl="5">
              <a:spcBef>
                <a:spcPts val="0"/>
              </a:spcBef>
              <a:spcAft>
                <a:spcPts val="0"/>
              </a:spcAft>
              <a:buSzPts val="11700"/>
              <a:buNone/>
              <a:defRPr/>
            </a:lvl6pPr>
            <a:lvl7pPr lvl="6">
              <a:spcBef>
                <a:spcPts val="0"/>
              </a:spcBef>
              <a:spcAft>
                <a:spcPts val="0"/>
              </a:spcAft>
              <a:buSzPts val="11700"/>
              <a:buNone/>
              <a:defRPr/>
            </a:lvl7pPr>
            <a:lvl8pPr lvl="7">
              <a:spcBef>
                <a:spcPts val="0"/>
              </a:spcBef>
              <a:spcAft>
                <a:spcPts val="0"/>
              </a:spcAft>
              <a:buSzPts val="11700"/>
              <a:buNone/>
              <a:defRPr/>
            </a:lvl8pPr>
            <a:lvl9pPr lvl="8">
              <a:spcBef>
                <a:spcPts val="0"/>
              </a:spcBef>
              <a:spcAft>
                <a:spcPts val="0"/>
              </a:spcAft>
              <a:buSzPts val="11700"/>
              <a:buNone/>
              <a:defRPr/>
            </a:lvl9pPr>
          </a:lstStyle>
          <a:p>
            <a:endParaRPr/>
          </a:p>
        </p:txBody>
      </p:sp>
      <p:sp>
        <p:nvSpPr>
          <p:cNvPr id="27" name="Google Shape;27;p6"/>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859016" y="3888714"/>
            <a:ext cx="7738500" cy="5289300"/>
          </a:xfrm>
          <a:prstGeom prst="rect">
            <a:avLst/>
          </a:prstGeom>
        </p:spPr>
        <p:txBody>
          <a:bodyPr spcFirstLastPara="1" wrap="square" lIns="381275" tIns="381275" rIns="381275" bIns="381275" anchor="b" anchorCtr="0">
            <a:normAutofit/>
          </a:bodyPr>
          <a:lstStyle>
            <a:lvl1pPr lvl="0">
              <a:spcBef>
                <a:spcPts val="0"/>
              </a:spcBef>
              <a:spcAft>
                <a:spcPts val="0"/>
              </a:spcAft>
              <a:buSzPts val="10000"/>
              <a:buNone/>
              <a:defRPr sz="10000"/>
            </a:lvl1pPr>
            <a:lvl2pPr lvl="1">
              <a:spcBef>
                <a:spcPts val="0"/>
              </a:spcBef>
              <a:spcAft>
                <a:spcPts val="0"/>
              </a:spcAft>
              <a:buSzPts val="10000"/>
              <a:buNone/>
              <a:defRPr sz="10000"/>
            </a:lvl2pPr>
            <a:lvl3pPr lvl="2">
              <a:spcBef>
                <a:spcPts val="0"/>
              </a:spcBef>
              <a:spcAft>
                <a:spcPts val="0"/>
              </a:spcAft>
              <a:buSzPts val="10000"/>
              <a:buNone/>
              <a:defRPr sz="10000"/>
            </a:lvl3pPr>
            <a:lvl4pPr lvl="3">
              <a:spcBef>
                <a:spcPts val="0"/>
              </a:spcBef>
              <a:spcAft>
                <a:spcPts val="0"/>
              </a:spcAft>
              <a:buSzPts val="10000"/>
              <a:buNone/>
              <a:defRPr sz="10000"/>
            </a:lvl4pPr>
            <a:lvl5pPr lvl="4">
              <a:spcBef>
                <a:spcPts val="0"/>
              </a:spcBef>
              <a:spcAft>
                <a:spcPts val="0"/>
              </a:spcAft>
              <a:buSzPts val="10000"/>
              <a:buNone/>
              <a:defRPr sz="10000"/>
            </a:lvl5pPr>
            <a:lvl6pPr lvl="5">
              <a:spcBef>
                <a:spcPts val="0"/>
              </a:spcBef>
              <a:spcAft>
                <a:spcPts val="0"/>
              </a:spcAft>
              <a:buSzPts val="10000"/>
              <a:buNone/>
              <a:defRPr sz="10000"/>
            </a:lvl6pPr>
            <a:lvl7pPr lvl="6">
              <a:spcBef>
                <a:spcPts val="0"/>
              </a:spcBef>
              <a:spcAft>
                <a:spcPts val="0"/>
              </a:spcAft>
              <a:buSzPts val="10000"/>
              <a:buNone/>
              <a:defRPr sz="10000"/>
            </a:lvl7pPr>
            <a:lvl8pPr lvl="7">
              <a:spcBef>
                <a:spcPts val="0"/>
              </a:spcBef>
              <a:spcAft>
                <a:spcPts val="0"/>
              </a:spcAft>
              <a:buSzPts val="10000"/>
              <a:buNone/>
              <a:defRPr sz="10000"/>
            </a:lvl8pPr>
            <a:lvl9pPr lvl="8">
              <a:spcBef>
                <a:spcPts val="0"/>
              </a:spcBef>
              <a:spcAft>
                <a:spcPts val="0"/>
              </a:spcAft>
              <a:buSzPts val="10000"/>
              <a:buNone/>
              <a:defRPr sz="10000"/>
            </a:lvl9pPr>
          </a:lstStyle>
          <a:p>
            <a:endParaRPr/>
          </a:p>
        </p:txBody>
      </p:sp>
      <p:sp>
        <p:nvSpPr>
          <p:cNvPr id="30" name="Google Shape;30;p7"/>
          <p:cNvSpPr txBox="1">
            <a:spLocks noGrp="1"/>
          </p:cNvSpPr>
          <p:nvPr>
            <p:ph type="body" idx="1"/>
          </p:nvPr>
        </p:nvSpPr>
        <p:spPr>
          <a:xfrm>
            <a:off x="859016" y="9725984"/>
            <a:ext cx="7738500" cy="22253100"/>
          </a:xfrm>
          <a:prstGeom prst="rect">
            <a:avLst/>
          </a:prstGeom>
        </p:spPr>
        <p:txBody>
          <a:bodyPr spcFirstLastPara="1" wrap="square" lIns="381275" tIns="381275" rIns="381275" bIns="381275" anchor="t" anchorCtr="0">
            <a:normAutofit/>
          </a:bodyPr>
          <a:lstStyle>
            <a:lvl1pPr marL="457200" lvl="0" indent="-546100">
              <a:spcBef>
                <a:spcPts val="0"/>
              </a:spcBef>
              <a:spcAft>
                <a:spcPts val="0"/>
              </a:spcAft>
              <a:buSzPts val="5000"/>
              <a:buChar char="●"/>
              <a:defRPr sz="5000"/>
            </a:lvl1pPr>
            <a:lvl2pPr marL="914400" lvl="1" indent="-546100">
              <a:spcBef>
                <a:spcPts val="0"/>
              </a:spcBef>
              <a:spcAft>
                <a:spcPts val="0"/>
              </a:spcAft>
              <a:buSzPts val="5000"/>
              <a:buChar char="○"/>
              <a:defRPr sz="5000"/>
            </a:lvl2pPr>
            <a:lvl3pPr marL="1371600" lvl="2" indent="-546100">
              <a:spcBef>
                <a:spcPts val="0"/>
              </a:spcBef>
              <a:spcAft>
                <a:spcPts val="0"/>
              </a:spcAft>
              <a:buSzPts val="5000"/>
              <a:buChar char="■"/>
              <a:defRPr sz="5000"/>
            </a:lvl3pPr>
            <a:lvl4pPr marL="1828800" lvl="3" indent="-546100">
              <a:spcBef>
                <a:spcPts val="0"/>
              </a:spcBef>
              <a:spcAft>
                <a:spcPts val="0"/>
              </a:spcAft>
              <a:buSzPts val="5000"/>
              <a:buChar char="●"/>
              <a:defRPr sz="5000"/>
            </a:lvl4pPr>
            <a:lvl5pPr marL="2286000" lvl="4" indent="-546100">
              <a:spcBef>
                <a:spcPts val="0"/>
              </a:spcBef>
              <a:spcAft>
                <a:spcPts val="0"/>
              </a:spcAft>
              <a:buSzPts val="5000"/>
              <a:buChar char="○"/>
              <a:defRPr sz="5000"/>
            </a:lvl5pPr>
            <a:lvl6pPr marL="2743200" lvl="5" indent="-546100">
              <a:spcBef>
                <a:spcPts val="0"/>
              </a:spcBef>
              <a:spcAft>
                <a:spcPts val="0"/>
              </a:spcAft>
              <a:buSzPts val="5000"/>
              <a:buChar char="■"/>
              <a:defRPr sz="5000"/>
            </a:lvl6pPr>
            <a:lvl7pPr marL="3200400" lvl="6" indent="-546100">
              <a:spcBef>
                <a:spcPts val="0"/>
              </a:spcBef>
              <a:spcAft>
                <a:spcPts val="0"/>
              </a:spcAft>
              <a:buSzPts val="5000"/>
              <a:buChar char="●"/>
              <a:defRPr sz="5000"/>
            </a:lvl7pPr>
            <a:lvl8pPr marL="3657600" lvl="7" indent="-546100">
              <a:spcBef>
                <a:spcPts val="0"/>
              </a:spcBef>
              <a:spcAft>
                <a:spcPts val="0"/>
              </a:spcAft>
              <a:buSzPts val="5000"/>
              <a:buChar char="○"/>
              <a:defRPr sz="5000"/>
            </a:lvl8pPr>
            <a:lvl9pPr marL="4114800" lvl="8" indent="-546100">
              <a:spcBef>
                <a:spcPts val="0"/>
              </a:spcBef>
              <a:spcAft>
                <a:spcPts val="0"/>
              </a:spcAft>
              <a:buSzPts val="5000"/>
              <a:buChar char="■"/>
              <a:defRPr sz="5000"/>
            </a:lvl9pPr>
          </a:lstStyle>
          <a:p>
            <a:endParaRPr/>
          </a:p>
        </p:txBody>
      </p:sp>
      <p:sp>
        <p:nvSpPr>
          <p:cNvPr id="31" name="Google Shape;31;p7"/>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1351083" y="3150656"/>
            <a:ext cx="17549100" cy="28632000"/>
          </a:xfrm>
          <a:prstGeom prst="rect">
            <a:avLst/>
          </a:prstGeom>
        </p:spPr>
        <p:txBody>
          <a:bodyPr spcFirstLastPara="1" wrap="square" lIns="381275" tIns="381275" rIns="381275" bIns="381275" anchor="ctr" anchorCtr="0">
            <a:normAutofit/>
          </a:bodyPr>
          <a:lstStyle>
            <a:lvl1pPr lvl="0">
              <a:spcBef>
                <a:spcPts val="0"/>
              </a:spcBef>
              <a:spcAft>
                <a:spcPts val="0"/>
              </a:spcAft>
              <a:buSzPts val="20000"/>
              <a:buNone/>
              <a:defRPr sz="20000"/>
            </a:lvl1pPr>
            <a:lvl2pPr lvl="1">
              <a:spcBef>
                <a:spcPts val="0"/>
              </a:spcBef>
              <a:spcAft>
                <a:spcPts val="0"/>
              </a:spcAft>
              <a:buSzPts val="20000"/>
              <a:buNone/>
              <a:defRPr sz="20000"/>
            </a:lvl2pPr>
            <a:lvl3pPr lvl="2">
              <a:spcBef>
                <a:spcPts val="0"/>
              </a:spcBef>
              <a:spcAft>
                <a:spcPts val="0"/>
              </a:spcAft>
              <a:buSzPts val="20000"/>
              <a:buNone/>
              <a:defRPr sz="20000"/>
            </a:lvl3pPr>
            <a:lvl4pPr lvl="3">
              <a:spcBef>
                <a:spcPts val="0"/>
              </a:spcBef>
              <a:spcAft>
                <a:spcPts val="0"/>
              </a:spcAft>
              <a:buSzPts val="20000"/>
              <a:buNone/>
              <a:defRPr sz="20000"/>
            </a:lvl4pPr>
            <a:lvl5pPr lvl="4">
              <a:spcBef>
                <a:spcPts val="0"/>
              </a:spcBef>
              <a:spcAft>
                <a:spcPts val="0"/>
              </a:spcAft>
              <a:buSzPts val="20000"/>
              <a:buNone/>
              <a:defRPr sz="20000"/>
            </a:lvl5pPr>
            <a:lvl6pPr lvl="5">
              <a:spcBef>
                <a:spcPts val="0"/>
              </a:spcBef>
              <a:spcAft>
                <a:spcPts val="0"/>
              </a:spcAft>
              <a:buSzPts val="20000"/>
              <a:buNone/>
              <a:defRPr sz="20000"/>
            </a:lvl6pPr>
            <a:lvl7pPr lvl="6">
              <a:spcBef>
                <a:spcPts val="0"/>
              </a:spcBef>
              <a:spcAft>
                <a:spcPts val="0"/>
              </a:spcAft>
              <a:buSzPts val="20000"/>
              <a:buNone/>
              <a:defRPr sz="20000"/>
            </a:lvl7pPr>
            <a:lvl8pPr lvl="7">
              <a:spcBef>
                <a:spcPts val="0"/>
              </a:spcBef>
              <a:spcAft>
                <a:spcPts val="0"/>
              </a:spcAft>
              <a:buSzPts val="20000"/>
              <a:buNone/>
              <a:defRPr sz="20000"/>
            </a:lvl8pPr>
            <a:lvl9pPr lvl="8">
              <a:spcBef>
                <a:spcPts val="0"/>
              </a:spcBef>
              <a:spcAft>
                <a:spcPts val="0"/>
              </a:spcAft>
              <a:buSzPts val="20000"/>
              <a:buNone/>
              <a:defRPr sz="20000"/>
            </a:lvl9pPr>
          </a:lstStyle>
          <a:p>
            <a:endParaRPr/>
          </a:p>
        </p:txBody>
      </p:sp>
      <p:sp>
        <p:nvSpPr>
          <p:cNvPr id="34" name="Google Shape;34;p8"/>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2600000" y="-875"/>
            <a:ext cx="12600000" cy="36000000"/>
          </a:xfrm>
          <a:prstGeom prst="rect">
            <a:avLst/>
          </a:prstGeom>
          <a:solidFill>
            <a:schemeClr val="lt2"/>
          </a:solidFill>
          <a:ln>
            <a:noFill/>
          </a:ln>
        </p:spPr>
        <p:txBody>
          <a:bodyPr spcFirstLastPara="1" wrap="square" lIns="381275" tIns="381275" rIns="381275" bIns="38127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731693" y="8631146"/>
            <a:ext cx="11148300" cy="10374900"/>
          </a:xfrm>
          <a:prstGeom prst="rect">
            <a:avLst/>
          </a:prstGeom>
        </p:spPr>
        <p:txBody>
          <a:bodyPr spcFirstLastPara="1" wrap="square" lIns="381275" tIns="381275" rIns="381275" bIns="381275" anchor="b" anchorCtr="0">
            <a:normAutofit/>
          </a:bodyPr>
          <a:lstStyle>
            <a:lvl1pPr lvl="0" algn="ctr">
              <a:spcBef>
                <a:spcPts val="0"/>
              </a:spcBef>
              <a:spcAft>
                <a:spcPts val="0"/>
              </a:spcAft>
              <a:buSzPts val="17500"/>
              <a:buNone/>
              <a:defRPr sz="17500"/>
            </a:lvl1pPr>
            <a:lvl2pPr lvl="1" algn="ctr">
              <a:spcBef>
                <a:spcPts val="0"/>
              </a:spcBef>
              <a:spcAft>
                <a:spcPts val="0"/>
              </a:spcAft>
              <a:buSzPts val="17500"/>
              <a:buNone/>
              <a:defRPr sz="17500"/>
            </a:lvl2pPr>
            <a:lvl3pPr lvl="2" algn="ctr">
              <a:spcBef>
                <a:spcPts val="0"/>
              </a:spcBef>
              <a:spcAft>
                <a:spcPts val="0"/>
              </a:spcAft>
              <a:buSzPts val="17500"/>
              <a:buNone/>
              <a:defRPr sz="17500"/>
            </a:lvl3pPr>
            <a:lvl4pPr lvl="3" algn="ctr">
              <a:spcBef>
                <a:spcPts val="0"/>
              </a:spcBef>
              <a:spcAft>
                <a:spcPts val="0"/>
              </a:spcAft>
              <a:buSzPts val="17500"/>
              <a:buNone/>
              <a:defRPr sz="17500"/>
            </a:lvl4pPr>
            <a:lvl5pPr lvl="4" algn="ctr">
              <a:spcBef>
                <a:spcPts val="0"/>
              </a:spcBef>
              <a:spcAft>
                <a:spcPts val="0"/>
              </a:spcAft>
              <a:buSzPts val="17500"/>
              <a:buNone/>
              <a:defRPr sz="17500"/>
            </a:lvl5pPr>
            <a:lvl6pPr lvl="5" algn="ctr">
              <a:spcBef>
                <a:spcPts val="0"/>
              </a:spcBef>
              <a:spcAft>
                <a:spcPts val="0"/>
              </a:spcAft>
              <a:buSzPts val="17500"/>
              <a:buNone/>
              <a:defRPr sz="17500"/>
            </a:lvl6pPr>
            <a:lvl7pPr lvl="6" algn="ctr">
              <a:spcBef>
                <a:spcPts val="0"/>
              </a:spcBef>
              <a:spcAft>
                <a:spcPts val="0"/>
              </a:spcAft>
              <a:buSzPts val="17500"/>
              <a:buNone/>
              <a:defRPr sz="17500"/>
            </a:lvl7pPr>
            <a:lvl8pPr lvl="7" algn="ctr">
              <a:spcBef>
                <a:spcPts val="0"/>
              </a:spcBef>
              <a:spcAft>
                <a:spcPts val="0"/>
              </a:spcAft>
              <a:buSzPts val="17500"/>
              <a:buNone/>
              <a:defRPr sz="17500"/>
            </a:lvl8pPr>
            <a:lvl9pPr lvl="8" algn="ctr">
              <a:spcBef>
                <a:spcPts val="0"/>
              </a:spcBef>
              <a:spcAft>
                <a:spcPts val="0"/>
              </a:spcAft>
              <a:buSzPts val="17500"/>
              <a:buNone/>
              <a:defRPr sz="17500"/>
            </a:lvl9pPr>
          </a:lstStyle>
          <a:p>
            <a:endParaRPr/>
          </a:p>
        </p:txBody>
      </p:sp>
      <p:sp>
        <p:nvSpPr>
          <p:cNvPr id="38" name="Google Shape;38;p9"/>
          <p:cNvSpPr txBox="1">
            <a:spLocks noGrp="1"/>
          </p:cNvSpPr>
          <p:nvPr>
            <p:ph type="subTitle" idx="1"/>
          </p:nvPr>
        </p:nvSpPr>
        <p:spPr>
          <a:xfrm>
            <a:off x="731693" y="19619073"/>
            <a:ext cx="11148300" cy="8644500"/>
          </a:xfrm>
          <a:prstGeom prst="rect">
            <a:avLst/>
          </a:prstGeom>
        </p:spPr>
        <p:txBody>
          <a:bodyPr spcFirstLastPara="1" wrap="square" lIns="381275" tIns="381275" rIns="381275" bIns="381275" anchor="t" anchorCtr="0">
            <a:normAutofit/>
          </a:bodyPr>
          <a:lstStyle>
            <a:lvl1pPr lvl="0" algn="ctr">
              <a:lnSpc>
                <a:spcPct val="100000"/>
              </a:lnSpc>
              <a:spcBef>
                <a:spcPts val="0"/>
              </a:spcBef>
              <a:spcAft>
                <a:spcPts val="0"/>
              </a:spcAft>
              <a:buSzPts val="8800"/>
              <a:buNone/>
              <a:defRPr sz="8800"/>
            </a:lvl1pPr>
            <a:lvl2pPr lvl="1" algn="ctr">
              <a:lnSpc>
                <a:spcPct val="100000"/>
              </a:lnSpc>
              <a:spcBef>
                <a:spcPts val="0"/>
              </a:spcBef>
              <a:spcAft>
                <a:spcPts val="0"/>
              </a:spcAft>
              <a:buSzPts val="8800"/>
              <a:buNone/>
              <a:defRPr sz="8800"/>
            </a:lvl2pPr>
            <a:lvl3pPr lvl="2" algn="ctr">
              <a:lnSpc>
                <a:spcPct val="100000"/>
              </a:lnSpc>
              <a:spcBef>
                <a:spcPts val="0"/>
              </a:spcBef>
              <a:spcAft>
                <a:spcPts val="0"/>
              </a:spcAft>
              <a:buSzPts val="8800"/>
              <a:buNone/>
              <a:defRPr sz="8800"/>
            </a:lvl3pPr>
            <a:lvl4pPr lvl="3" algn="ctr">
              <a:lnSpc>
                <a:spcPct val="100000"/>
              </a:lnSpc>
              <a:spcBef>
                <a:spcPts val="0"/>
              </a:spcBef>
              <a:spcAft>
                <a:spcPts val="0"/>
              </a:spcAft>
              <a:buSzPts val="8800"/>
              <a:buNone/>
              <a:defRPr sz="8800"/>
            </a:lvl4pPr>
            <a:lvl5pPr lvl="4" algn="ctr">
              <a:lnSpc>
                <a:spcPct val="100000"/>
              </a:lnSpc>
              <a:spcBef>
                <a:spcPts val="0"/>
              </a:spcBef>
              <a:spcAft>
                <a:spcPts val="0"/>
              </a:spcAft>
              <a:buSzPts val="8800"/>
              <a:buNone/>
              <a:defRPr sz="8800"/>
            </a:lvl5pPr>
            <a:lvl6pPr lvl="5" algn="ctr">
              <a:lnSpc>
                <a:spcPct val="100000"/>
              </a:lnSpc>
              <a:spcBef>
                <a:spcPts val="0"/>
              </a:spcBef>
              <a:spcAft>
                <a:spcPts val="0"/>
              </a:spcAft>
              <a:buSzPts val="8800"/>
              <a:buNone/>
              <a:defRPr sz="8800"/>
            </a:lvl6pPr>
            <a:lvl7pPr lvl="6" algn="ctr">
              <a:lnSpc>
                <a:spcPct val="100000"/>
              </a:lnSpc>
              <a:spcBef>
                <a:spcPts val="0"/>
              </a:spcBef>
              <a:spcAft>
                <a:spcPts val="0"/>
              </a:spcAft>
              <a:buSzPts val="8800"/>
              <a:buNone/>
              <a:defRPr sz="8800"/>
            </a:lvl7pPr>
            <a:lvl8pPr lvl="7" algn="ctr">
              <a:lnSpc>
                <a:spcPct val="100000"/>
              </a:lnSpc>
              <a:spcBef>
                <a:spcPts val="0"/>
              </a:spcBef>
              <a:spcAft>
                <a:spcPts val="0"/>
              </a:spcAft>
              <a:buSzPts val="8800"/>
              <a:buNone/>
              <a:defRPr sz="8800"/>
            </a:lvl8pPr>
            <a:lvl9pPr lvl="8" algn="ctr">
              <a:lnSpc>
                <a:spcPct val="100000"/>
              </a:lnSpc>
              <a:spcBef>
                <a:spcPts val="0"/>
              </a:spcBef>
              <a:spcAft>
                <a:spcPts val="0"/>
              </a:spcAft>
              <a:buSzPts val="8800"/>
              <a:buNone/>
              <a:defRPr sz="8800"/>
            </a:lvl9pPr>
          </a:lstStyle>
          <a:p>
            <a:endParaRPr/>
          </a:p>
        </p:txBody>
      </p:sp>
      <p:sp>
        <p:nvSpPr>
          <p:cNvPr id="39" name="Google Shape;39;p9"/>
          <p:cNvSpPr txBox="1">
            <a:spLocks noGrp="1"/>
          </p:cNvSpPr>
          <p:nvPr>
            <p:ph type="body" idx="2"/>
          </p:nvPr>
        </p:nvSpPr>
        <p:spPr>
          <a:xfrm>
            <a:off x="13612795" y="5067892"/>
            <a:ext cx="10574400" cy="25862400"/>
          </a:xfrm>
          <a:prstGeom prst="rect">
            <a:avLst/>
          </a:prstGeom>
        </p:spPr>
        <p:txBody>
          <a:bodyPr spcFirstLastPara="1" wrap="square" lIns="381275" tIns="381275" rIns="381275" bIns="381275" anchor="ctr" anchorCtr="0">
            <a:normAutofit/>
          </a:bodyPr>
          <a:lstStyle>
            <a:lvl1pPr marL="457200" lvl="0" indent="-704850">
              <a:spcBef>
                <a:spcPts val="0"/>
              </a:spcBef>
              <a:spcAft>
                <a:spcPts val="0"/>
              </a:spcAft>
              <a:buSzPts val="7500"/>
              <a:buChar char="●"/>
              <a:defRPr/>
            </a:lvl1pPr>
            <a:lvl2pPr marL="914400" lvl="1" indent="-596900">
              <a:spcBef>
                <a:spcPts val="0"/>
              </a:spcBef>
              <a:spcAft>
                <a:spcPts val="0"/>
              </a:spcAft>
              <a:buSzPts val="5800"/>
              <a:buChar char="○"/>
              <a:defRPr/>
            </a:lvl2pPr>
            <a:lvl3pPr marL="1371600" lvl="2" indent="-596900">
              <a:spcBef>
                <a:spcPts val="0"/>
              </a:spcBef>
              <a:spcAft>
                <a:spcPts val="0"/>
              </a:spcAft>
              <a:buSzPts val="5800"/>
              <a:buChar char="■"/>
              <a:defRPr/>
            </a:lvl3pPr>
            <a:lvl4pPr marL="1828800" lvl="3" indent="-596900">
              <a:spcBef>
                <a:spcPts val="0"/>
              </a:spcBef>
              <a:spcAft>
                <a:spcPts val="0"/>
              </a:spcAft>
              <a:buSzPts val="5800"/>
              <a:buChar char="●"/>
              <a:defRPr/>
            </a:lvl4pPr>
            <a:lvl5pPr marL="2286000" lvl="4" indent="-596900">
              <a:spcBef>
                <a:spcPts val="0"/>
              </a:spcBef>
              <a:spcAft>
                <a:spcPts val="0"/>
              </a:spcAft>
              <a:buSzPts val="5800"/>
              <a:buChar char="○"/>
              <a:defRPr/>
            </a:lvl5pPr>
            <a:lvl6pPr marL="2743200" lvl="5" indent="-596900">
              <a:spcBef>
                <a:spcPts val="0"/>
              </a:spcBef>
              <a:spcAft>
                <a:spcPts val="0"/>
              </a:spcAft>
              <a:buSzPts val="5800"/>
              <a:buChar char="■"/>
              <a:defRPr/>
            </a:lvl6pPr>
            <a:lvl7pPr marL="3200400" lvl="6" indent="-596900">
              <a:spcBef>
                <a:spcPts val="0"/>
              </a:spcBef>
              <a:spcAft>
                <a:spcPts val="0"/>
              </a:spcAft>
              <a:buSzPts val="5800"/>
              <a:buChar char="●"/>
              <a:defRPr/>
            </a:lvl7pPr>
            <a:lvl8pPr marL="3657600" lvl="7" indent="-596900">
              <a:spcBef>
                <a:spcPts val="0"/>
              </a:spcBef>
              <a:spcAft>
                <a:spcPts val="0"/>
              </a:spcAft>
              <a:buSzPts val="5800"/>
              <a:buChar char="○"/>
              <a:defRPr/>
            </a:lvl8pPr>
            <a:lvl9pPr marL="4114800" lvl="8" indent="-596900">
              <a:spcBef>
                <a:spcPts val="0"/>
              </a:spcBef>
              <a:spcAft>
                <a:spcPts val="0"/>
              </a:spcAft>
              <a:buSzPts val="5800"/>
              <a:buChar char="■"/>
              <a:defRPr/>
            </a:lvl9pPr>
          </a:lstStyle>
          <a:p>
            <a:endParaRPr/>
          </a:p>
        </p:txBody>
      </p:sp>
      <p:sp>
        <p:nvSpPr>
          <p:cNvPr id="40" name="Google Shape;40;p9"/>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859016" y="29610324"/>
            <a:ext cx="16532100" cy="4235100"/>
          </a:xfrm>
          <a:prstGeom prst="rect">
            <a:avLst/>
          </a:prstGeom>
        </p:spPr>
        <p:txBody>
          <a:bodyPr spcFirstLastPara="1" wrap="square" lIns="381275" tIns="381275" rIns="381275" bIns="381275" anchor="ctr" anchorCtr="0">
            <a:normAutofit/>
          </a:bodyPr>
          <a:lstStyle>
            <a:lvl1pPr marL="457200" lvl="0" indent="-228600">
              <a:lnSpc>
                <a:spcPct val="100000"/>
              </a:lnSpc>
              <a:spcBef>
                <a:spcPts val="0"/>
              </a:spcBef>
              <a:spcAft>
                <a:spcPts val="0"/>
              </a:spcAft>
              <a:buSzPts val="7500"/>
              <a:buNone/>
              <a:defRPr/>
            </a:lvl1pPr>
          </a:lstStyle>
          <a:p>
            <a:endParaRPr/>
          </a:p>
        </p:txBody>
      </p:sp>
      <p:sp>
        <p:nvSpPr>
          <p:cNvPr id="43" name="Google Shape;43;p10"/>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859016" y="7741907"/>
            <a:ext cx="23481900" cy="13742700"/>
          </a:xfrm>
          <a:prstGeom prst="rect">
            <a:avLst/>
          </a:prstGeom>
        </p:spPr>
        <p:txBody>
          <a:bodyPr spcFirstLastPara="1" wrap="square" lIns="381275" tIns="381275" rIns="381275" bIns="381275" anchor="b" anchorCtr="0">
            <a:normAutofit/>
          </a:bodyPr>
          <a:lstStyle>
            <a:lvl1pPr lvl="0" algn="ctr">
              <a:spcBef>
                <a:spcPts val="0"/>
              </a:spcBef>
              <a:spcAft>
                <a:spcPts val="0"/>
              </a:spcAft>
              <a:buSzPts val="50000"/>
              <a:buNone/>
              <a:defRPr sz="50000"/>
            </a:lvl1pPr>
            <a:lvl2pPr lvl="1" algn="ctr">
              <a:spcBef>
                <a:spcPts val="0"/>
              </a:spcBef>
              <a:spcAft>
                <a:spcPts val="0"/>
              </a:spcAft>
              <a:buSzPts val="50000"/>
              <a:buNone/>
              <a:defRPr sz="50000"/>
            </a:lvl2pPr>
            <a:lvl3pPr lvl="2" algn="ctr">
              <a:spcBef>
                <a:spcPts val="0"/>
              </a:spcBef>
              <a:spcAft>
                <a:spcPts val="0"/>
              </a:spcAft>
              <a:buSzPts val="50000"/>
              <a:buNone/>
              <a:defRPr sz="50000"/>
            </a:lvl3pPr>
            <a:lvl4pPr lvl="3" algn="ctr">
              <a:spcBef>
                <a:spcPts val="0"/>
              </a:spcBef>
              <a:spcAft>
                <a:spcPts val="0"/>
              </a:spcAft>
              <a:buSzPts val="50000"/>
              <a:buNone/>
              <a:defRPr sz="50000"/>
            </a:lvl4pPr>
            <a:lvl5pPr lvl="4" algn="ctr">
              <a:spcBef>
                <a:spcPts val="0"/>
              </a:spcBef>
              <a:spcAft>
                <a:spcPts val="0"/>
              </a:spcAft>
              <a:buSzPts val="50000"/>
              <a:buNone/>
              <a:defRPr sz="50000"/>
            </a:lvl5pPr>
            <a:lvl6pPr lvl="5" algn="ctr">
              <a:spcBef>
                <a:spcPts val="0"/>
              </a:spcBef>
              <a:spcAft>
                <a:spcPts val="0"/>
              </a:spcAft>
              <a:buSzPts val="50000"/>
              <a:buNone/>
              <a:defRPr sz="50000"/>
            </a:lvl6pPr>
            <a:lvl7pPr lvl="6" algn="ctr">
              <a:spcBef>
                <a:spcPts val="0"/>
              </a:spcBef>
              <a:spcAft>
                <a:spcPts val="0"/>
              </a:spcAft>
              <a:buSzPts val="50000"/>
              <a:buNone/>
              <a:defRPr sz="50000"/>
            </a:lvl7pPr>
            <a:lvl8pPr lvl="7" algn="ctr">
              <a:spcBef>
                <a:spcPts val="0"/>
              </a:spcBef>
              <a:spcAft>
                <a:spcPts val="0"/>
              </a:spcAft>
              <a:buSzPts val="50000"/>
              <a:buNone/>
              <a:defRPr sz="50000"/>
            </a:lvl8pPr>
            <a:lvl9pPr lvl="8" algn="ctr">
              <a:spcBef>
                <a:spcPts val="0"/>
              </a:spcBef>
              <a:spcAft>
                <a:spcPts val="0"/>
              </a:spcAft>
              <a:buSzPts val="50000"/>
              <a:buNone/>
              <a:defRPr sz="50000"/>
            </a:lvl9pPr>
          </a:lstStyle>
          <a:p>
            <a:r>
              <a:t>xx%</a:t>
            </a:r>
          </a:p>
        </p:txBody>
      </p:sp>
      <p:sp>
        <p:nvSpPr>
          <p:cNvPr id="46" name="Google Shape;46;p11"/>
          <p:cNvSpPr txBox="1">
            <a:spLocks noGrp="1"/>
          </p:cNvSpPr>
          <p:nvPr>
            <p:ph type="body" idx="1"/>
          </p:nvPr>
        </p:nvSpPr>
        <p:spPr>
          <a:xfrm>
            <a:off x="859016" y="22062817"/>
            <a:ext cx="23481900" cy="9104400"/>
          </a:xfrm>
          <a:prstGeom prst="rect">
            <a:avLst/>
          </a:prstGeom>
        </p:spPr>
        <p:txBody>
          <a:bodyPr spcFirstLastPara="1" wrap="square" lIns="381275" tIns="381275" rIns="381275" bIns="381275" anchor="t" anchorCtr="0">
            <a:normAutofit/>
          </a:bodyPr>
          <a:lstStyle>
            <a:lvl1pPr marL="457200" lvl="0" indent="-704850" algn="ctr">
              <a:spcBef>
                <a:spcPts val="0"/>
              </a:spcBef>
              <a:spcAft>
                <a:spcPts val="0"/>
              </a:spcAft>
              <a:buSzPts val="7500"/>
              <a:buChar char="●"/>
              <a:defRPr/>
            </a:lvl1pPr>
            <a:lvl2pPr marL="914400" lvl="1" indent="-596900" algn="ctr">
              <a:spcBef>
                <a:spcPts val="0"/>
              </a:spcBef>
              <a:spcAft>
                <a:spcPts val="0"/>
              </a:spcAft>
              <a:buSzPts val="5800"/>
              <a:buChar char="○"/>
              <a:defRPr/>
            </a:lvl2pPr>
            <a:lvl3pPr marL="1371600" lvl="2" indent="-596900" algn="ctr">
              <a:spcBef>
                <a:spcPts val="0"/>
              </a:spcBef>
              <a:spcAft>
                <a:spcPts val="0"/>
              </a:spcAft>
              <a:buSzPts val="5800"/>
              <a:buChar char="■"/>
              <a:defRPr/>
            </a:lvl3pPr>
            <a:lvl4pPr marL="1828800" lvl="3" indent="-596900" algn="ctr">
              <a:spcBef>
                <a:spcPts val="0"/>
              </a:spcBef>
              <a:spcAft>
                <a:spcPts val="0"/>
              </a:spcAft>
              <a:buSzPts val="5800"/>
              <a:buChar char="●"/>
              <a:defRPr/>
            </a:lvl4pPr>
            <a:lvl5pPr marL="2286000" lvl="4" indent="-596900" algn="ctr">
              <a:spcBef>
                <a:spcPts val="0"/>
              </a:spcBef>
              <a:spcAft>
                <a:spcPts val="0"/>
              </a:spcAft>
              <a:buSzPts val="5800"/>
              <a:buChar char="○"/>
              <a:defRPr/>
            </a:lvl5pPr>
            <a:lvl6pPr marL="2743200" lvl="5" indent="-596900" algn="ctr">
              <a:spcBef>
                <a:spcPts val="0"/>
              </a:spcBef>
              <a:spcAft>
                <a:spcPts val="0"/>
              </a:spcAft>
              <a:buSzPts val="5800"/>
              <a:buChar char="■"/>
              <a:defRPr/>
            </a:lvl6pPr>
            <a:lvl7pPr marL="3200400" lvl="6" indent="-596900" algn="ctr">
              <a:spcBef>
                <a:spcPts val="0"/>
              </a:spcBef>
              <a:spcAft>
                <a:spcPts val="0"/>
              </a:spcAft>
              <a:buSzPts val="5800"/>
              <a:buChar char="●"/>
              <a:defRPr/>
            </a:lvl7pPr>
            <a:lvl8pPr marL="3657600" lvl="7" indent="-596900" algn="ctr">
              <a:spcBef>
                <a:spcPts val="0"/>
              </a:spcBef>
              <a:spcAft>
                <a:spcPts val="0"/>
              </a:spcAft>
              <a:buSzPts val="5800"/>
              <a:buChar char="○"/>
              <a:defRPr/>
            </a:lvl8pPr>
            <a:lvl9pPr marL="4114800" lvl="8" indent="-596900" algn="ctr">
              <a:spcBef>
                <a:spcPts val="0"/>
              </a:spcBef>
              <a:spcAft>
                <a:spcPts val="0"/>
              </a:spcAft>
              <a:buSzPts val="5800"/>
              <a:buChar char="■"/>
              <a:defRPr/>
            </a:lvl9pPr>
          </a:lstStyle>
          <a:p>
            <a:endParaRPr/>
          </a:p>
        </p:txBody>
      </p:sp>
      <p:sp>
        <p:nvSpPr>
          <p:cNvPr id="47" name="Google Shape;47;p11"/>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23349293" y="32638438"/>
            <a:ext cx="1512300" cy="2754900"/>
          </a:xfrm>
          <a:prstGeom prst="rect">
            <a:avLst/>
          </a:prstGeom>
        </p:spPr>
        <p:txBody>
          <a:bodyPr spcFirstLastPara="1" wrap="square" lIns="381275" tIns="381275" rIns="381275" bIns="38127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9016" y="3114786"/>
            <a:ext cx="23481900" cy="4008300"/>
          </a:xfrm>
          <a:prstGeom prst="rect">
            <a:avLst/>
          </a:prstGeom>
          <a:noFill/>
          <a:ln>
            <a:noFill/>
          </a:ln>
        </p:spPr>
        <p:txBody>
          <a:bodyPr spcFirstLastPara="1" wrap="square" lIns="381275" tIns="381275" rIns="381275" bIns="381275" anchor="t" anchorCtr="0">
            <a:normAutofit/>
          </a:bodyPr>
          <a:lstStyle>
            <a:lvl1pPr lvl="0">
              <a:spcBef>
                <a:spcPts val="0"/>
              </a:spcBef>
              <a:spcAft>
                <a:spcPts val="0"/>
              </a:spcAft>
              <a:buClr>
                <a:schemeClr val="dk1"/>
              </a:buClr>
              <a:buSzPts val="11700"/>
              <a:buNone/>
              <a:defRPr sz="11700">
                <a:solidFill>
                  <a:schemeClr val="dk1"/>
                </a:solidFill>
              </a:defRPr>
            </a:lvl1pPr>
            <a:lvl2pPr lvl="1">
              <a:spcBef>
                <a:spcPts val="0"/>
              </a:spcBef>
              <a:spcAft>
                <a:spcPts val="0"/>
              </a:spcAft>
              <a:buClr>
                <a:schemeClr val="dk1"/>
              </a:buClr>
              <a:buSzPts val="11700"/>
              <a:buNone/>
              <a:defRPr sz="11700">
                <a:solidFill>
                  <a:schemeClr val="dk1"/>
                </a:solidFill>
              </a:defRPr>
            </a:lvl2pPr>
            <a:lvl3pPr lvl="2">
              <a:spcBef>
                <a:spcPts val="0"/>
              </a:spcBef>
              <a:spcAft>
                <a:spcPts val="0"/>
              </a:spcAft>
              <a:buClr>
                <a:schemeClr val="dk1"/>
              </a:buClr>
              <a:buSzPts val="11700"/>
              <a:buNone/>
              <a:defRPr sz="11700">
                <a:solidFill>
                  <a:schemeClr val="dk1"/>
                </a:solidFill>
              </a:defRPr>
            </a:lvl3pPr>
            <a:lvl4pPr lvl="3">
              <a:spcBef>
                <a:spcPts val="0"/>
              </a:spcBef>
              <a:spcAft>
                <a:spcPts val="0"/>
              </a:spcAft>
              <a:buClr>
                <a:schemeClr val="dk1"/>
              </a:buClr>
              <a:buSzPts val="11700"/>
              <a:buNone/>
              <a:defRPr sz="11700">
                <a:solidFill>
                  <a:schemeClr val="dk1"/>
                </a:solidFill>
              </a:defRPr>
            </a:lvl4pPr>
            <a:lvl5pPr lvl="4">
              <a:spcBef>
                <a:spcPts val="0"/>
              </a:spcBef>
              <a:spcAft>
                <a:spcPts val="0"/>
              </a:spcAft>
              <a:buClr>
                <a:schemeClr val="dk1"/>
              </a:buClr>
              <a:buSzPts val="11700"/>
              <a:buNone/>
              <a:defRPr sz="11700">
                <a:solidFill>
                  <a:schemeClr val="dk1"/>
                </a:solidFill>
              </a:defRPr>
            </a:lvl5pPr>
            <a:lvl6pPr lvl="5">
              <a:spcBef>
                <a:spcPts val="0"/>
              </a:spcBef>
              <a:spcAft>
                <a:spcPts val="0"/>
              </a:spcAft>
              <a:buClr>
                <a:schemeClr val="dk1"/>
              </a:buClr>
              <a:buSzPts val="11700"/>
              <a:buNone/>
              <a:defRPr sz="11700">
                <a:solidFill>
                  <a:schemeClr val="dk1"/>
                </a:solidFill>
              </a:defRPr>
            </a:lvl6pPr>
            <a:lvl7pPr lvl="6">
              <a:spcBef>
                <a:spcPts val="0"/>
              </a:spcBef>
              <a:spcAft>
                <a:spcPts val="0"/>
              </a:spcAft>
              <a:buClr>
                <a:schemeClr val="dk1"/>
              </a:buClr>
              <a:buSzPts val="11700"/>
              <a:buNone/>
              <a:defRPr sz="11700">
                <a:solidFill>
                  <a:schemeClr val="dk1"/>
                </a:solidFill>
              </a:defRPr>
            </a:lvl7pPr>
            <a:lvl8pPr lvl="7">
              <a:spcBef>
                <a:spcPts val="0"/>
              </a:spcBef>
              <a:spcAft>
                <a:spcPts val="0"/>
              </a:spcAft>
              <a:buClr>
                <a:schemeClr val="dk1"/>
              </a:buClr>
              <a:buSzPts val="11700"/>
              <a:buNone/>
              <a:defRPr sz="11700">
                <a:solidFill>
                  <a:schemeClr val="dk1"/>
                </a:solidFill>
              </a:defRPr>
            </a:lvl8pPr>
            <a:lvl9pPr lvl="8">
              <a:spcBef>
                <a:spcPts val="0"/>
              </a:spcBef>
              <a:spcAft>
                <a:spcPts val="0"/>
              </a:spcAft>
              <a:buClr>
                <a:schemeClr val="dk1"/>
              </a:buClr>
              <a:buSzPts val="11700"/>
              <a:buNone/>
              <a:defRPr sz="11700">
                <a:solidFill>
                  <a:schemeClr val="dk1"/>
                </a:solidFill>
              </a:defRPr>
            </a:lvl9pPr>
          </a:lstStyle>
          <a:p>
            <a:endParaRPr/>
          </a:p>
        </p:txBody>
      </p:sp>
      <p:sp>
        <p:nvSpPr>
          <p:cNvPr id="7" name="Google Shape;7;p1"/>
          <p:cNvSpPr txBox="1">
            <a:spLocks noGrp="1"/>
          </p:cNvSpPr>
          <p:nvPr>
            <p:ph type="body" idx="1"/>
          </p:nvPr>
        </p:nvSpPr>
        <p:spPr>
          <a:xfrm>
            <a:off x="859016" y="8066317"/>
            <a:ext cx="23481900" cy="23911800"/>
          </a:xfrm>
          <a:prstGeom prst="rect">
            <a:avLst/>
          </a:prstGeom>
          <a:noFill/>
          <a:ln>
            <a:noFill/>
          </a:ln>
        </p:spPr>
        <p:txBody>
          <a:bodyPr spcFirstLastPara="1" wrap="square" lIns="381275" tIns="381275" rIns="381275" bIns="381275" anchor="t" anchorCtr="0">
            <a:normAutofit/>
          </a:bodyPr>
          <a:lstStyle>
            <a:lvl1pPr marL="457200" lvl="0" indent="-704850">
              <a:lnSpc>
                <a:spcPct val="115000"/>
              </a:lnSpc>
              <a:spcBef>
                <a:spcPts val="0"/>
              </a:spcBef>
              <a:spcAft>
                <a:spcPts val="0"/>
              </a:spcAft>
              <a:buClr>
                <a:schemeClr val="dk2"/>
              </a:buClr>
              <a:buSzPts val="7500"/>
              <a:buChar char="●"/>
              <a:defRPr sz="7500">
                <a:solidFill>
                  <a:schemeClr val="dk2"/>
                </a:solidFill>
              </a:defRPr>
            </a:lvl1pPr>
            <a:lvl2pPr marL="914400" lvl="1" indent="-596900">
              <a:lnSpc>
                <a:spcPct val="115000"/>
              </a:lnSpc>
              <a:spcBef>
                <a:spcPts val="0"/>
              </a:spcBef>
              <a:spcAft>
                <a:spcPts val="0"/>
              </a:spcAft>
              <a:buClr>
                <a:schemeClr val="dk2"/>
              </a:buClr>
              <a:buSzPts val="5800"/>
              <a:buChar char="○"/>
              <a:defRPr sz="5800">
                <a:solidFill>
                  <a:schemeClr val="dk2"/>
                </a:solidFill>
              </a:defRPr>
            </a:lvl2pPr>
            <a:lvl3pPr marL="1371600" lvl="2" indent="-596900">
              <a:lnSpc>
                <a:spcPct val="115000"/>
              </a:lnSpc>
              <a:spcBef>
                <a:spcPts val="0"/>
              </a:spcBef>
              <a:spcAft>
                <a:spcPts val="0"/>
              </a:spcAft>
              <a:buClr>
                <a:schemeClr val="dk2"/>
              </a:buClr>
              <a:buSzPts val="5800"/>
              <a:buChar char="■"/>
              <a:defRPr sz="5800">
                <a:solidFill>
                  <a:schemeClr val="dk2"/>
                </a:solidFill>
              </a:defRPr>
            </a:lvl3pPr>
            <a:lvl4pPr marL="1828800" lvl="3" indent="-596900">
              <a:lnSpc>
                <a:spcPct val="115000"/>
              </a:lnSpc>
              <a:spcBef>
                <a:spcPts val="0"/>
              </a:spcBef>
              <a:spcAft>
                <a:spcPts val="0"/>
              </a:spcAft>
              <a:buClr>
                <a:schemeClr val="dk2"/>
              </a:buClr>
              <a:buSzPts val="5800"/>
              <a:buChar char="●"/>
              <a:defRPr sz="5800">
                <a:solidFill>
                  <a:schemeClr val="dk2"/>
                </a:solidFill>
              </a:defRPr>
            </a:lvl4pPr>
            <a:lvl5pPr marL="2286000" lvl="4" indent="-596900">
              <a:lnSpc>
                <a:spcPct val="115000"/>
              </a:lnSpc>
              <a:spcBef>
                <a:spcPts val="0"/>
              </a:spcBef>
              <a:spcAft>
                <a:spcPts val="0"/>
              </a:spcAft>
              <a:buClr>
                <a:schemeClr val="dk2"/>
              </a:buClr>
              <a:buSzPts val="5800"/>
              <a:buChar char="○"/>
              <a:defRPr sz="5800">
                <a:solidFill>
                  <a:schemeClr val="dk2"/>
                </a:solidFill>
              </a:defRPr>
            </a:lvl5pPr>
            <a:lvl6pPr marL="2743200" lvl="5" indent="-596900">
              <a:lnSpc>
                <a:spcPct val="115000"/>
              </a:lnSpc>
              <a:spcBef>
                <a:spcPts val="0"/>
              </a:spcBef>
              <a:spcAft>
                <a:spcPts val="0"/>
              </a:spcAft>
              <a:buClr>
                <a:schemeClr val="dk2"/>
              </a:buClr>
              <a:buSzPts val="5800"/>
              <a:buChar char="■"/>
              <a:defRPr sz="5800">
                <a:solidFill>
                  <a:schemeClr val="dk2"/>
                </a:solidFill>
              </a:defRPr>
            </a:lvl6pPr>
            <a:lvl7pPr marL="3200400" lvl="6" indent="-596900">
              <a:lnSpc>
                <a:spcPct val="115000"/>
              </a:lnSpc>
              <a:spcBef>
                <a:spcPts val="0"/>
              </a:spcBef>
              <a:spcAft>
                <a:spcPts val="0"/>
              </a:spcAft>
              <a:buClr>
                <a:schemeClr val="dk2"/>
              </a:buClr>
              <a:buSzPts val="5800"/>
              <a:buChar char="●"/>
              <a:defRPr sz="5800">
                <a:solidFill>
                  <a:schemeClr val="dk2"/>
                </a:solidFill>
              </a:defRPr>
            </a:lvl7pPr>
            <a:lvl8pPr marL="3657600" lvl="7" indent="-596900">
              <a:lnSpc>
                <a:spcPct val="115000"/>
              </a:lnSpc>
              <a:spcBef>
                <a:spcPts val="0"/>
              </a:spcBef>
              <a:spcAft>
                <a:spcPts val="0"/>
              </a:spcAft>
              <a:buClr>
                <a:schemeClr val="dk2"/>
              </a:buClr>
              <a:buSzPts val="5800"/>
              <a:buChar char="○"/>
              <a:defRPr sz="5800">
                <a:solidFill>
                  <a:schemeClr val="dk2"/>
                </a:solidFill>
              </a:defRPr>
            </a:lvl8pPr>
            <a:lvl9pPr marL="4114800" lvl="8" indent="-596900">
              <a:lnSpc>
                <a:spcPct val="115000"/>
              </a:lnSpc>
              <a:spcBef>
                <a:spcPts val="0"/>
              </a:spcBef>
              <a:spcAft>
                <a:spcPts val="0"/>
              </a:spcAft>
              <a:buClr>
                <a:schemeClr val="dk2"/>
              </a:buClr>
              <a:buSzPts val="5800"/>
              <a:buChar char="■"/>
              <a:defRPr sz="5800">
                <a:solidFill>
                  <a:schemeClr val="dk2"/>
                </a:solidFill>
              </a:defRPr>
            </a:lvl9pPr>
          </a:lstStyle>
          <a:p>
            <a:endParaRPr/>
          </a:p>
        </p:txBody>
      </p:sp>
      <p:sp>
        <p:nvSpPr>
          <p:cNvPr id="8" name="Google Shape;8;p1"/>
          <p:cNvSpPr txBox="1">
            <a:spLocks noGrp="1"/>
          </p:cNvSpPr>
          <p:nvPr>
            <p:ph type="sldNum" idx="12"/>
          </p:nvPr>
        </p:nvSpPr>
        <p:spPr>
          <a:xfrm>
            <a:off x="23349293" y="32638438"/>
            <a:ext cx="1512300" cy="2754900"/>
          </a:xfrm>
          <a:prstGeom prst="rect">
            <a:avLst/>
          </a:prstGeom>
          <a:noFill/>
          <a:ln>
            <a:noFill/>
          </a:ln>
        </p:spPr>
        <p:txBody>
          <a:bodyPr spcFirstLastPara="1" wrap="square" lIns="381275" tIns="381275" rIns="381275" bIns="381275" anchor="ctr" anchorCtr="0">
            <a:normAutofit/>
          </a:bodyPr>
          <a:lstStyle>
            <a:lvl1pPr lvl="0" algn="r">
              <a:buNone/>
              <a:defRPr sz="4200">
                <a:solidFill>
                  <a:schemeClr val="dk2"/>
                </a:solidFill>
              </a:defRPr>
            </a:lvl1pPr>
            <a:lvl2pPr lvl="1" algn="r">
              <a:buNone/>
              <a:defRPr sz="4200">
                <a:solidFill>
                  <a:schemeClr val="dk2"/>
                </a:solidFill>
              </a:defRPr>
            </a:lvl2pPr>
            <a:lvl3pPr lvl="2" algn="r">
              <a:buNone/>
              <a:defRPr sz="4200">
                <a:solidFill>
                  <a:schemeClr val="dk2"/>
                </a:solidFill>
              </a:defRPr>
            </a:lvl3pPr>
            <a:lvl4pPr lvl="3" algn="r">
              <a:buNone/>
              <a:defRPr sz="4200">
                <a:solidFill>
                  <a:schemeClr val="dk2"/>
                </a:solidFill>
              </a:defRPr>
            </a:lvl4pPr>
            <a:lvl5pPr lvl="4" algn="r">
              <a:buNone/>
              <a:defRPr sz="4200">
                <a:solidFill>
                  <a:schemeClr val="dk2"/>
                </a:solidFill>
              </a:defRPr>
            </a:lvl5pPr>
            <a:lvl6pPr lvl="5" algn="r">
              <a:buNone/>
              <a:defRPr sz="4200">
                <a:solidFill>
                  <a:schemeClr val="dk2"/>
                </a:solidFill>
              </a:defRPr>
            </a:lvl6pPr>
            <a:lvl7pPr lvl="6" algn="r">
              <a:buNone/>
              <a:defRPr sz="4200">
                <a:solidFill>
                  <a:schemeClr val="dk2"/>
                </a:solidFill>
              </a:defRPr>
            </a:lvl7pPr>
            <a:lvl8pPr lvl="7" algn="r">
              <a:buNone/>
              <a:defRPr sz="4200">
                <a:solidFill>
                  <a:schemeClr val="dk2"/>
                </a:solidFill>
              </a:defRPr>
            </a:lvl8pPr>
            <a:lvl9pPr lvl="8" algn="r">
              <a:buNone/>
              <a:defRPr sz="42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53"/>
        <p:cNvGrpSpPr/>
        <p:nvPr/>
      </p:nvGrpSpPr>
      <p:grpSpPr>
        <a:xfrm>
          <a:off x="0" y="0"/>
          <a:ext cx="0" cy="0"/>
          <a:chOff x="0" y="0"/>
          <a:chExt cx="0" cy="0"/>
        </a:xfrm>
      </p:grpSpPr>
      <p:sp>
        <p:nvSpPr>
          <p:cNvPr id="55" name="Google Shape;55;p13"/>
          <p:cNvSpPr txBox="1"/>
          <p:nvPr/>
        </p:nvSpPr>
        <p:spPr>
          <a:xfrm>
            <a:off x="1246650" y="3592806"/>
            <a:ext cx="22701300" cy="1647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419" sz="7200" b="1" dirty="0">
                <a:solidFill>
                  <a:srgbClr val="5CB77C"/>
                </a:solidFill>
                <a:latin typeface="Verdana"/>
                <a:ea typeface="Verdana"/>
                <a:cs typeface="Verdana"/>
                <a:sym typeface="Verdana"/>
              </a:rPr>
              <a:t>TÍTULO DEL PROYECTO</a:t>
            </a:r>
            <a:endParaRPr sz="7200" b="1" dirty="0">
              <a:solidFill>
                <a:srgbClr val="5CB77C"/>
              </a:solidFill>
              <a:latin typeface="Verdana"/>
              <a:ea typeface="Verdana"/>
              <a:cs typeface="Verdana"/>
              <a:sym typeface="Verdana"/>
            </a:endParaRPr>
          </a:p>
        </p:txBody>
      </p:sp>
      <p:sp>
        <p:nvSpPr>
          <p:cNvPr id="56" name="Google Shape;56;p13"/>
          <p:cNvSpPr/>
          <p:nvPr/>
        </p:nvSpPr>
        <p:spPr>
          <a:xfrm>
            <a:off x="720000" y="5447450"/>
            <a:ext cx="23760000" cy="1127400"/>
          </a:xfrm>
          <a:prstGeom prst="rect">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5CB77C"/>
              </a:solidFill>
            </a:endParaRPr>
          </a:p>
        </p:txBody>
      </p:sp>
      <p:sp>
        <p:nvSpPr>
          <p:cNvPr id="57" name="Google Shape;57;p13"/>
          <p:cNvSpPr txBox="1"/>
          <p:nvPr/>
        </p:nvSpPr>
        <p:spPr>
          <a:xfrm>
            <a:off x="1246750" y="5536750"/>
            <a:ext cx="22701300" cy="8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s-419" sz="3000" b="1">
                <a:solidFill>
                  <a:srgbClr val="FFFFFF"/>
                </a:solidFill>
                <a:latin typeface="Verdana"/>
                <a:ea typeface="Verdana"/>
                <a:cs typeface="Verdana"/>
                <a:sym typeface="Verdana"/>
              </a:rPr>
              <a:t>AUTORES DEL PROYECTO: Nombre autor 1 - Nombre autor 2 - Nombre autor 3</a:t>
            </a:r>
            <a:endParaRPr sz="3000" b="1">
              <a:solidFill>
                <a:srgbClr val="FFFFFF"/>
              </a:solidFill>
              <a:latin typeface="Verdana"/>
              <a:ea typeface="Verdana"/>
              <a:cs typeface="Verdana"/>
              <a:sym typeface="Verdana"/>
            </a:endParaRPr>
          </a:p>
        </p:txBody>
      </p:sp>
      <p:sp>
        <p:nvSpPr>
          <p:cNvPr id="58" name="Google Shape;58;p13"/>
          <p:cNvSpPr/>
          <p:nvPr/>
        </p:nvSpPr>
        <p:spPr>
          <a:xfrm>
            <a:off x="720000" y="6909225"/>
            <a:ext cx="23760000" cy="4728900"/>
          </a:xfrm>
          <a:prstGeom prst="rect">
            <a:avLst/>
          </a:prstGeom>
          <a:no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59" name="Google Shape;59;p13"/>
          <p:cNvSpPr txBox="1"/>
          <p:nvPr/>
        </p:nvSpPr>
        <p:spPr>
          <a:xfrm>
            <a:off x="1246750" y="8316125"/>
            <a:ext cx="22701300" cy="311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000">
                <a:solidFill>
                  <a:srgbClr val="434343"/>
                </a:solidFill>
                <a:latin typeface="Verdana"/>
                <a:ea typeface="Verdana"/>
                <a:cs typeface="Verdana"/>
                <a:sym typeface="Verdana"/>
              </a:rPr>
              <a:t>Lorem ipsum dolor sit amet consectetur adipiscing elit, erat hac torquent non hendrerit tortor habitasse pharetra, risus etiam senectus sollicitudin parturient mattis. Facilisis condimentum tellus rhoncus suspendisse et donec duis nisl, tempor faucibus himenaeos litora fames eleifend sagittis molestie luctus, viverra suscipit sed facilisi dictumst netus vivamus. Tempus elementum id iaculis tincidunt cursus consequat cras ultrices augue, est scelerisque ante platea fringilla posuere gravida eget dui purus, magnis arcu lectus eu vitae penatibus aenean quisque. Pulvinar leo felis vehicula at fusce lobortis, justo egestas rutrum mi lacinia, ridiculus turpis laoreet velit habitant. Pretium magna conubia imperdiet phasellus per maecenas euismod, dictum class dapibus ullamcorper nostra pellentesque eros, lacus odio ac natoque commodo primis. Blandit porta montes ligula diam sodales nec, orci nam in auctor mollis volutpat cubilia, porttitor sociis ad sociosqu urna. Nunc bibendum a ultricies vel curae curabitur quam, proin congue nulla feugiat nibh interdum accumsan varius, taciti vulputate ornare inceptos sapien libero. Nascetur ut nullam dis massa venenatis mauris aliquet semper tristique integer mus, cum morbi dignissim metus malesuada neque sem placerat convallis aliquam, potenti vestibulum quis nisi aptent praesent enim fermentum tortor imperdiet. Diam leo velit ridiculus magnis volutpat, posuere quisque quis in, viverra sagittis tempor erat.</a:t>
            </a:r>
            <a:endParaRPr sz="2000">
              <a:solidFill>
                <a:srgbClr val="434343"/>
              </a:solidFill>
              <a:latin typeface="Verdana"/>
              <a:ea typeface="Verdana"/>
              <a:cs typeface="Verdana"/>
              <a:sym typeface="Verdana"/>
            </a:endParaRPr>
          </a:p>
        </p:txBody>
      </p:sp>
      <p:sp>
        <p:nvSpPr>
          <p:cNvPr id="60" name="Google Shape;60;p13"/>
          <p:cNvSpPr/>
          <p:nvPr/>
        </p:nvSpPr>
        <p:spPr>
          <a:xfrm>
            <a:off x="-400000" y="7163675"/>
            <a:ext cx="1299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5CB77C"/>
              </a:solidFill>
            </a:endParaRPr>
          </a:p>
        </p:txBody>
      </p:sp>
      <p:sp>
        <p:nvSpPr>
          <p:cNvPr id="61" name="Google Shape;61;p13"/>
          <p:cNvSpPr txBox="1"/>
          <p:nvPr/>
        </p:nvSpPr>
        <p:spPr>
          <a:xfrm>
            <a:off x="899900" y="7036325"/>
            <a:ext cx="10944300" cy="1127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a:solidFill>
                  <a:srgbClr val="FFFFFF"/>
                </a:solidFill>
                <a:latin typeface="Verdana"/>
                <a:ea typeface="Verdana"/>
                <a:cs typeface="Verdana"/>
                <a:sym typeface="Verdana"/>
              </a:rPr>
              <a:t>1. Introducción </a:t>
            </a:r>
            <a:r>
              <a:rPr lang="es-419" sz="3000">
                <a:solidFill>
                  <a:srgbClr val="FFFFFF"/>
                </a:solidFill>
                <a:latin typeface="Verdana"/>
                <a:ea typeface="Verdana"/>
                <a:cs typeface="Verdana"/>
                <a:sym typeface="Verdana"/>
              </a:rPr>
              <a:t>(Máximo 200 palabras)</a:t>
            </a:r>
            <a:endParaRPr sz="3000">
              <a:solidFill>
                <a:srgbClr val="FFFFFF"/>
              </a:solidFill>
              <a:latin typeface="Verdana"/>
              <a:ea typeface="Verdana"/>
              <a:cs typeface="Verdana"/>
              <a:sym typeface="Verdana"/>
            </a:endParaRPr>
          </a:p>
        </p:txBody>
      </p:sp>
      <p:sp>
        <p:nvSpPr>
          <p:cNvPr id="62" name="Google Shape;62;p13"/>
          <p:cNvSpPr/>
          <p:nvPr/>
        </p:nvSpPr>
        <p:spPr>
          <a:xfrm>
            <a:off x="720100" y="15338325"/>
            <a:ext cx="23760000" cy="6257700"/>
          </a:xfrm>
          <a:prstGeom prst="rect">
            <a:avLst/>
          </a:prstGeom>
          <a:solidFill>
            <a:srgbClr val="FFFFFF"/>
          </a:solid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 name="Google Shape;63;p13"/>
          <p:cNvSpPr/>
          <p:nvPr/>
        </p:nvSpPr>
        <p:spPr>
          <a:xfrm>
            <a:off x="-1038950" y="15592775"/>
            <a:ext cx="13638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 name="Google Shape;64;p13"/>
          <p:cNvSpPr txBox="1"/>
          <p:nvPr/>
        </p:nvSpPr>
        <p:spPr>
          <a:xfrm>
            <a:off x="991800" y="15465425"/>
            <a:ext cx="9917400" cy="1127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a:solidFill>
                  <a:srgbClr val="FFFFFF"/>
                </a:solidFill>
                <a:latin typeface="Verdana"/>
                <a:ea typeface="Verdana"/>
                <a:cs typeface="Verdana"/>
                <a:sym typeface="Verdana"/>
              </a:rPr>
              <a:t>3. Resultados </a:t>
            </a:r>
            <a:r>
              <a:rPr lang="es-419" sz="3000">
                <a:solidFill>
                  <a:srgbClr val="FFFFFF"/>
                </a:solidFill>
                <a:latin typeface="Verdana"/>
                <a:ea typeface="Verdana"/>
                <a:cs typeface="Verdana"/>
                <a:sym typeface="Verdana"/>
              </a:rPr>
              <a:t>(Gráficas y tablas)</a:t>
            </a:r>
            <a:endParaRPr sz="3000">
              <a:solidFill>
                <a:srgbClr val="FFFFFF"/>
              </a:solidFill>
              <a:latin typeface="Verdana"/>
              <a:ea typeface="Verdana"/>
              <a:cs typeface="Verdana"/>
              <a:sym typeface="Verdana"/>
            </a:endParaRPr>
          </a:p>
        </p:txBody>
      </p:sp>
      <p:sp>
        <p:nvSpPr>
          <p:cNvPr id="65" name="Google Shape;65;p13"/>
          <p:cNvSpPr/>
          <p:nvPr/>
        </p:nvSpPr>
        <p:spPr>
          <a:xfrm>
            <a:off x="649950" y="25848825"/>
            <a:ext cx="23760000" cy="8956500"/>
          </a:xfrm>
          <a:prstGeom prst="rect">
            <a:avLst/>
          </a:prstGeom>
          <a:solidFill>
            <a:srgbClr val="FFFFFF"/>
          </a:solid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6" name="Google Shape;66;p13"/>
          <p:cNvPicPr preferRelativeResize="0"/>
          <p:nvPr/>
        </p:nvPicPr>
        <p:blipFill>
          <a:blip r:embed="rId4">
            <a:alphaModFix/>
          </a:blip>
          <a:stretch>
            <a:fillRect/>
          </a:stretch>
        </p:blipFill>
        <p:spPr>
          <a:xfrm>
            <a:off x="6238577" y="16006863"/>
            <a:ext cx="5688825" cy="5589025"/>
          </a:xfrm>
          <a:prstGeom prst="rect">
            <a:avLst/>
          </a:prstGeom>
          <a:noFill/>
          <a:ln>
            <a:noFill/>
          </a:ln>
        </p:spPr>
      </p:pic>
      <p:pic>
        <p:nvPicPr>
          <p:cNvPr id="67" name="Google Shape;67;p13"/>
          <p:cNvPicPr preferRelativeResize="0"/>
          <p:nvPr/>
        </p:nvPicPr>
        <p:blipFill>
          <a:blip r:embed="rId5">
            <a:alphaModFix/>
          </a:blip>
          <a:stretch>
            <a:fillRect/>
          </a:stretch>
        </p:blipFill>
        <p:spPr>
          <a:xfrm>
            <a:off x="13207588" y="16649635"/>
            <a:ext cx="5102965" cy="4303500"/>
          </a:xfrm>
          <a:prstGeom prst="rect">
            <a:avLst/>
          </a:prstGeom>
          <a:noFill/>
          <a:ln>
            <a:noFill/>
          </a:ln>
        </p:spPr>
      </p:pic>
      <p:sp>
        <p:nvSpPr>
          <p:cNvPr id="68" name="Google Shape;68;p13"/>
          <p:cNvSpPr txBox="1"/>
          <p:nvPr/>
        </p:nvSpPr>
        <p:spPr>
          <a:xfrm>
            <a:off x="9819000" y="29439025"/>
            <a:ext cx="54219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419" sz="3000" b="1" dirty="0">
                <a:solidFill>
                  <a:srgbClr val="5CB77C"/>
                </a:solidFill>
                <a:latin typeface="Verdana"/>
                <a:ea typeface="Verdana"/>
                <a:cs typeface="Verdana"/>
                <a:sym typeface="Verdana"/>
              </a:rPr>
              <a:t>Imagen del proyecto </a:t>
            </a:r>
            <a:endParaRPr sz="3000" b="1" dirty="0">
              <a:solidFill>
                <a:srgbClr val="5CB77C"/>
              </a:solidFill>
              <a:latin typeface="Verdana"/>
              <a:ea typeface="Verdana"/>
              <a:cs typeface="Verdana"/>
              <a:sym typeface="Verdana"/>
            </a:endParaRPr>
          </a:p>
          <a:p>
            <a:pPr marL="0" lvl="0" indent="0" algn="ctr" rtl="0">
              <a:spcBef>
                <a:spcPts val="0"/>
              </a:spcBef>
              <a:spcAft>
                <a:spcPts val="0"/>
              </a:spcAft>
              <a:buNone/>
            </a:pPr>
            <a:r>
              <a:rPr lang="es-419" sz="3000" b="1" dirty="0">
                <a:solidFill>
                  <a:srgbClr val="5CB77C"/>
                </a:solidFill>
                <a:latin typeface="Verdana"/>
                <a:ea typeface="Verdana"/>
                <a:cs typeface="Verdana"/>
                <a:sym typeface="Verdana"/>
              </a:rPr>
              <a:t>(Logo o Prototipo)</a:t>
            </a:r>
            <a:endParaRPr dirty="0">
              <a:solidFill>
                <a:srgbClr val="5CB77C"/>
              </a:solidFill>
            </a:endParaRPr>
          </a:p>
        </p:txBody>
      </p:sp>
      <p:sp>
        <p:nvSpPr>
          <p:cNvPr id="70" name="Google Shape;70;p13"/>
          <p:cNvSpPr/>
          <p:nvPr/>
        </p:nvSpPr>
        <p:spPr>
          <a:xfrm>
            <a:off x="720000" y="12108525"/>
            <a:ext cx="23760000" cy="2835600"/>
          </a:xfrm>
          <a:prstGeom prst="rect">
            <a:avLst/>
          </a:prstGeom>
          <a:no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1" name="Google Shape;71;p13"/>
          <p:cNvSpPr txBox="1"/>
          <p:nvPr/>
        </p:nvSpPr>
        <p:spPr>
          <a:xfrm>
            <a:off x="1246650" y="13398075"/>
            <a:ext cx="22701300" cy="11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000">
                <a:solidFill>
                  <a:srgbClr val="434343"/>
                </a:solidFill>
                <a:latin typeface="Verdana"/>
                <a:ea typeface="Verdana"/>
                <a:cs typeface="Verdana"/>
                <a:sym typeface="Verdana"/>
              </a:rPr>
              <a:t>Lorem ipsum dolor sit amet consectetur adipiscing elit, erat hac torquent non hendrerit tortor habitasse pharetra, risus etiam senectus sollicitudin parturient mattis. Facilisis condimentum tellus rhoncus suspendisse et donec duis nisl, tempor faucibus himenaeos litora fames eleifend sagittis molestie luctus, viverra suscipit sed facilisi dictumst netus vivamus. Tempus elementum id iaculis tincidunt cursus consequat cras ultrices augue, est scelerisque ante </a:t>
            </a:r>
            <a:endParaRPr sz="2000">
              <a:solidFill>
                <a:srgbClr val="434343"/>
              </a:solidFill>
              <a:latin typeface="Verdana"/>
              <a:ea typeface="Verdana"/>
              <a:cs typeface="Verdana"/>
              <a:sym typeface="Verdana"/>
            </a:endParaRPr>
          </a:p>
        </p:txBody>
      </p:sp>
      <p:sp>
        <p:nvSpPr>
          <p:cNvPr id="72" name="Google Shape;72;p13"/>
          <p:cNvSpPr/>
          <p:nvPr/>
        </p:nvSpPr>
        <p:spPr>
          <a:xfrm>
            <a:off x="-400000" y="12362975"/>
            <a:ext cx="1299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3" name="Google Shape;73;p13"/>
          <p:cNvSpPr txBox="1"/>
          <p:nvPr/>
        </p:nvSpPr>
        <p:spPr>
          <a:xfrm>
            <a:off x="991800" y="12362975"/>
            <a:ext cx="10944300" cy="87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a:solidFill>
                  <a:schemeClr val="lt1"/>
                </a:solidFill>
                <a:latin typeface="Verdana"/>
                <a:ea typeface="Verdana"/>
                <a:cs typeface="Verdana"/>
                <a:sym typeface="Verdana"/>
              </a:rPr>
              <a:t>2. Metodología</a:t>
            </a:r>
            <a:endParaRPr sz="3000" b="1">
              <a:solidFill>
                <a:srgbClr val="FFFFFF"/>
              </a:solidFill>
              <a:latin typeface="Verdana"/>
              <a:ea typeface="Verdana"/>
              <a:cs typeface="Verdana"/>
              <a:sym typeface="Verdana"/>
            </a:endParaRPr>
          </a:p>
        </p:txBody>
      </p:sp>
      <p:sp>
        <p:nvSpPr>
          <p:cNvPr id="74" name="Google Shape;74;p13"/>
          <p:cNvSpPr/>
          <p:nvPr/>
        </p:nvSpPr>
        <p:spPr>
          <a:xfrm>
            <a:off x="720000" y="21990225"/>
            <a:ext cx="23760000" cy="3464400"/>
          </a:xfrm>
          <a:prstGeom prst="rect">
            <a:avLst/>
          </a:prstGeom>
          <a:noFill/>
          <a:ln w="38100" cap="flat" cmpd="sng">
            <a:solidFill>
              <a:srgbClr val="5CB77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p13"/>
          <p:cNvSpPr txBox="1"/>
          <p:nvPr/>
        </p:nvSpPr>
        <p:spPr>
          <a:xfrm>
            <a:off x="1246650" y="23279775"/>
            <a:ext cx="22701300" cy="112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s-419" sz="2000">
                <a:solidFill>
                  <a:srgbClr val="434343"/>
                </a:solidFill>
                <a:latin typeface="Verdana"/>
                <a:ea typeface="Verdana"/>
                <a:cs typeface="Verdana"/>
                <a:sym typeface="Verdana"/>
              </a:rPr>
              <a:t>Lorem ipsum dolor sit amet consectetur adipiscing elit, erat hac torquent non hendrerit tortor habitasse pharetra, risus etiam senectus sollicitudin parturient mattis. Facilisis condimentum tellus rhoncus suspendisse et donec duis nisl, tempor faucibus himenaeos litora fames eleifend sagittis molestie luctus, viverra suscipit sed facilisi dictumst netus vivamus. Tempus elementum id iaculis tincidunt cursus consequat cras ultrices augue, est scelerisque ante dum accumsan varius, taciti vulputate ornare inceptos sapien libero. Nascetur ut nullam dis massa venenatis mauris aliquet semper tristique integer mus, cum morbi dignissim metus malesuada neque sem placerat convallis aliquam, potenti vestibulum quis nisi aptent praesent enim fermentum tortor imperdiet. Diam leo velit ridiculus magnis volutpat, posuere quisque quis in, viverra sagittis tempor erat.</a:t>
            </a:r>
            <a:endParaRPr sz="2000">
              <a:solidFill>
                <a:srgbClr val="434343"/>
              </a:solidFill>
              <a:latin typeface="Verdana"/>
              <a:ea typeface="Verdana"/>
              <a:cs typeface="Verdana"/>
              <a:sym typeface="Verdana"/>
            </a:endParaRPr>
          </a:p>
        </p:txBody>
      </p:sp>
      <p:sp>
        <p:nvSpPr>
          <p:cNvPr id="76" name="Google Shape;76;p13"/>
          <p:cNvSpPr/>
          <p:nvPr/>
        </p:nvSpPr>
        <p:spPr>
          <a:xfrm>
            <a:off x="-400000" y="22244675"/>
            <a:ext cx="12999900" cy="872700"/>
          </a:xfrm>
          <a:prstGeom prst="roundRect">
            <a:avLst>
              <a:gd name="adj" fmla="val 16667"/>
            </a:avLst>
          </a:prstGeom>
          <a:solidFill>
            <a:srgbClr val="5CB77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7" name="Google Shape;77;p13"/>
          <p:cNvSpPr txBox="1"/>
          <p:nvPr/>
        </p:nvSpPr>
        <p:spPr>
          <a:xfrm>
            <a:off x="991800" y="22244675"/>
            <a:ext cx="10944300" cy="872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s-419" sz="3000" b="1">
                <a:solidFill>
                  <a:schemeClr val="lt1"/>
                </a:solidFill>
                <a:latin typeface="Verdana"/>
                <a:ea typeface="Verdana"/>
                <a:cs typeface="Verdana"/>
                <a:sym typeface="Verdana"/>
              </a:rPr>
              <a:t>4. Conclusiones</a:t>
            </a:r>
            <a:endParaRPr sz="3000" b="1">
              <a:solidFill>
                <a:srgbClr val="FFFFFF"/>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b858643-6059-48f8-8ec0-f3016b87ca84" xsi:nil="true"/>
    <lcf76f155ced4ddcb4097134ff3c332f xmlns="b8de920d-0418-4f77-9382-1cff21c6782d">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F34174FC0EC1514B874617B88939B17A" ma:contentTypeVersion="16" ma:contentTypeDescription="Crear nuevo documento." ma:contentTypeScope="" ma:versionID="cc5a98638bf1b4dc42fd13949dd5c894">
  <xsd:schema xmlns:xsd="http://www.w3.org/2001/XMLSchema" xmlns:xs="http://www.w3.org/2001/XMLSchema" xmlns:p="http://schemas.microsoft.com/office/2006/metadata/properties" xmlns:ns2="b8de920d-0418-4f77-9382-1cff21c6782d" xmlns:ns3="7b858643-6059-48f8-8ec0-f3016b87ca84" targetNamespace="http://schemas.microsoft.com/office/2006/metadata/properties" ma:root="true" ma:fieldsID="6809784259c9c2829397c5d72f99e437" ns2:_="" ns3:_="">
    <xsd:import namespace="b8de920d-0418-4f77-9382-1cff21c6782d"/>
    <xsd:import namespace="7b858643-6059-48f8-8ec0-f3016b87ca8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e920d-0418-4f77-9382-1cff21c678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a38e7027-190f-4f90-8839-9f8250567d8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858643-6059-48f8-8ec0-f3016b87ca84" elementFormDefault="qualified">
    <xsd:import namespace="http://schemas.microsoft.com/office/2006/documentManagement/types"/>
    <xsd:import namespace="http://schemas.microsoft.com/office/infopath/2007/PartnerControls"/>
    <xsd:element name="SharedWithUsers" ma:index="17"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talles de uso compartido" ma:internalName="SharedWithDetails" ma:readOnly="true">
      <xsd:simpleType>
        <xsd:restriction base="dms:Note">
          <xsd:maxLength value="255"/>
        </xsd:restriction>
      </xsd:simpleType>
    </xsd:element>
    <xsd:element name="TaxCatchAll" ma:index="21" nillable="true" ma:displayName="Taxonomy Catch All Column" ma:hidden="true" ma:list="{f8802eee-e6ed-4f4f-80ff-ec397baa8664}" ma:internalName="TaxCatchAll" ma:showField="CatchAllData" ma:web="7b858643-6059-48f8-8ec0-f3016b87ca8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FBAEA0-DA68-4F4D-864A-BB9DDC28F7A2}">
  <ds:schemaRefs>
    <ds:schemaRef ds:uri="http://purl.org/dc/terms/"/>
    <ds:schemaRef ds:uri="http://purl.org/dc/elements/1.1/"/>
    <ds:schemaRef ds:uri="http://schemas.microsoft.com/office/infopath/2007/PartnerControls"/>
    <ds:schemaRef ds:uri="http://schemas.microsoft.com/office/2006/documentManagement/types"/>
    <ds:schemaRef ds:uri="http://www.w3.org/XML/1998/namespace"/>
    <ds:schemaRef ds:uri="http://schemas.microsoft.com/office/2006/metadata/properties"/>
    <ds:schemaRef ds:uri="http://schemas.openxmlformats.org/package/2006/metadata/core-properties"/>
    <ds:schemaRef ds:uri="7b858643-6059-48f8-8ec0-f3016b87ca84"/>
    <ds:schemaRef ds:uri="b8de920d-0418-4f77-9382-1cff21c6782d"/>
    <ds:schemaRef ds:uri="http://purl.org/dc/dcmitype/"/>
  </ds:schemaRefs>
</ds:datastoreItem>
</file>

<file path=customXml/itemProps2.xml><?xml version="1.0" encoding="utf-8"?>
<ds:datastoreItem xmlns:ds="http://schemas.openxmlformats.org/officeDocument/2006/customXml" ds:itemID="{2EAA6E67-0915-4210-A6FE-1B8E032A61F6}">
  <ds:schemaRefs>
    <ds:schemaRef ds:uri="http://schemas.microsoft.com/sharepoint/v3/contenttype/forms"/>
  </ds:schemaRefs>
</ds:datastoreItem>
</file>

<file path=customXml/itemProps3.xml><?xml version="1.0" encoding="utf-8"?>
<ds:datastoreItem xmlns:ds="http://schemas.openxmlformats.org/officeDocument/2006/customXml" ds:itemID="{DC751E6E-DE81-49A8-88CA-D6EA1D0758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8de920d-0418-4f77-9382-1cff21c6782d"/>
    <ds:schemaRef ds:uri="7b858643-6059-48f8-8ec0-f3016b87ca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472</Words>
  <Application>Microsoft Office PowerPoint</Application>
  <PresentationFormat>Personalizado</PresentationFormat>
  <Paragraphs>11</Paragraphs>
  <Slides>1</Slides>
  <Notes>1</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Simple Light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Kelly Julieth Medina Ruiz</cp:lastModifiedBy>
  <cp:revision>9</cp:revision>
  <dcterms:modified xsi:type="dcterms:W3CDTF">2026-10-01T14:38:55Z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0x010100F34174FC0EC1514B874617B88939B17A</vt:lpwstr>
  </property>
</Properties>
</file>